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A4A"/>
    <a:srgbClr val="A45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9EB93-4687-4FFC-9AC8-C3F80CC147D5}" v="2" dt="2025-03-24T16:15:06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5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cepção | BRZ Advogados" userId="9fcc95d0-e6cd-4dea-a2a9-56bcb5678b34" providerId="ADAL" clId="{05D9EB93-4687-4FFC-9AC8-C3F80CC147D5}"/>
    <pc:docChg chg="undo custSel delSld modSld">
      <pc:chgData name="Recepção | BRZ Advogados" userId="9fcc95d0-e6cd-4dea-a2a9-56bcb5678b34" providerId="ADAL" clId="{05D9EB93-4687-4FFC-9AC8-C3F80CC147D5}" dt="2025-03-24T16:15:38.997" v="73" actId="2696"/>
      <pc:docMkLst>
        <pc:docMk/>
      </pc:docMkLst>
      <pc:sldChg chg="del">
        <pc:chgData name="Recepção | BRZ Advogados" userId="9fcc95d0-e6cd-4dea-a2a9-56bcb5678b34" providerId="ADAL" clId="{05D9EB93-4687-4FFC-9AC8-C3F80CC147D5}" dt="2025-03-24T16:15:38.997" v="73" actId="2696"/>
        <pc:sldMkLst>
          <pc:docMk/>
          <pc:sldMk cId="1925223284" sldId="258"/>
        </pc:sldMkLst>
      </pc:sldChg>
      <pc:sldChg chg="del">
        <pc:chgData name="Recepção | BRZ Advogados" userId="9fcc95d0-e6cd-4dea-a2a9-56bcb5678b34" providerId="ADAL" clId="{05D9EB93-4687-4FFC-9AC8-C3F80CC147D5}" dt="2025-03-24T16:15:37.191" v="72" actId="2696"/>
        <pc:sldMkLst>
          <pc:docMk/>
          <pc:sldMk cId="1361714441" sldId="260"/>
        </pc:sldMkLst>
      </pc:sldChg>
      <pc:sldChg chg="addSp delSp modSp mod">
        <pc:chgData name="Recepção | BRZ Advogados" userId="9fcc95d0-e6cd-4dea-a2a9-56bcb5678b34" providerId="ADAL" clId="{05D9EB93-4687-4FFC-9AC8-C3F80CC147D5}" dt="2025-03-24T16:14:53.346" v="71" actId="20577"/>
        <pc:sldMkLst>
          <pc:docMk/>
          <pc:sldMk cId="3737810277" sldId="261"/>
        </pc:sldMkLst>
        <pc:spChg chg="mod">
          <ac:chgData name="Recepção | BRZ Advogados" userId="9fcc95d0-e6cd-4dea-a2a9-56bcb5678b34" providerId="ADAL" clId="{05D9EB93-4687-4FFC-9AC8-C3F80CC147D5}" dt="2025-03-24T16:13:04.895" v="56" actId="1076"/>
          <ac:spMkLst>
            <pc:docMk/>
            <pc:sldMk cId="3737810277" sldId="261"/>
            <ac:spMk id="3" creationId="{D80FA312-B253-1F2E-3582-7471A47E6209}"/>
          </ac:spMkLst>
        </pc:spChg>
        <pc:spChg chg="mod">
          <ac:chgData name="Recepção | BRZ Advogados" userId="9fcc95d0-e6cd-4dea-a2a9-56bcb5678b34" providerId="ADAL" clId="{05D9EB93-4687-4FFC-9AC8-C3F80CC147D5}" dt="2025-03-24T16:14:34.924" v="68" actId="1076"/>
          <ac:spMkLst>
            <pc:docMk/>
            <pc:sldMk cId="3737810277" sldId="261"/>
            <ac:spMk id="4" creationId="{20AE31D7-EC83-325E-412B-A457858C7D73}"/>
          </ac:spMkLst>
        </pc:spChg>
        <pc:spChg chg="mod">
          <ac:chgData name="Recepção | BRZ Advogados" userId="9fcc95d0-e6cd-4dea-a2a9-56bcb5678b34" providerId="ADAL" clId="{05D9EB93-4687-4FFC-9AC8-C3F80CC147D5}" dt="2025-03-24T16:14:53.346" v="71" actId="20577"/>
          <ac:spMkLst>
            <pc:docMk/>
            <pc:sldMk cId="3737810277" sldId="261"/>
            <ac:spMk id="6" creationId="{FD82E7B1-8693-4FDD-56E8-5FC21319AE77}"/>
          </ac:spMkLst>
        </pc:spChg>
        <pc:spChg chg="add del">
          <ac:chgData name="Recepção | BRZ Advogados" userId="9fcc95d0-e6cd-4dea-a2a9-56bcb5678b34" providerId="ADAL" clId="{05D9EB93-4687-4FFC-9AC8-C3F80CC147D5}" dt="2025-03-24T16:10:54.936" v="2" actId="22"/>
          <ac:spMkLst>
            <pc:docMk/>
            <pc:sldMk cId="3737810277" sldId="261"/>
            <ac:spMk id="9" creationId="{415125FF-0362-0709-67A3-2356006AA59F}"/>
          </ac:spMkLst>
        </pc:spChg>
        <pc:spChg chg="mod">
          <ac:chgData name="Recepção | BRZ Advogados" userId="9fcc95d0-e6cd-4dea-a2a9-56bcb5678b34" providerId="ADAL" clId="{05D9EB93-4687-4FFC-9AC8-C3F80CC147D5}" dt="2025-03-24T16:11:15.857" v="6" actId="1076"/>
          <ac:spMkLst>
            <pc:docMk/>
            <pc:sldMk cId="3737810277" sldId="261"/>
            <ac:spMk id="13" creationId="{D45A7CBE-1217-5E09-C537-2EDC18940014}"/>
          </ac:spMkLst>
        </pc:spChg>
        <pc:picChg chg="add mod">
          <ac:chgData name="Recepção | BRZ Advogados" userId="9fcc95d0-e6cd-4dea-a2a9-56bcb5678b34" providerId="ADAL" clId="{05D9EB93-4687-4FFC-9AC8-C3F80CC147D5}" dt="2025-03-24T16:12:56.039" v="53" actId="1076"/>
          <ac:picMkLst>
            <pc:docMk/>
            <pc:sldMk cId="3737810277" sldId="261"/>
            <ac:picMk id="12" creationId="{1C5DB1A7-7560-2782-6AF7-2C50B3F8F708}"/>
          </ac:picMkLst>
        </pc:picChg>
      </pc:sldChg>
    </pc:docChg>
  </pc:docChgLst>
  <pc:docChgLst>
    <pc:chgData name="Julio Berriel" userId="717159e9-574f-4ece-b8f0-dcdbce8015c2" providerId="ADAL" clId="{59E3F505-49E9-4433-A1F2-811D277C44C6}"/>
    <pc:docChg chg="undo redo custSel addSld delSld modSld sldOrd addMainMaster delMainMaster modMainMaster">
      <pc:chgData name="Julio Berriel" userId="717159e9-574f-4ece-b8f0-dcdbce8015c2" providerId="ADAL" clId="{59E3F505-49E9-4433-A1F2-811D277C44C6}" dt="2024-10-15T14:35:29.305" v="227" actId="18131"/>
      <pc:docMkLst>
        <pc:docMk/>
      </pc:docMkLst>
      <pc:sldChg chg="del">
        <pc:chgData name="Julio Berriel" userId="717159e9-574f-4ece-b8f0-dcdbce8015c2" providerId="ADAL" clId="{59E3F505-49E9-4433-A1F2-811D277C44C6}" dt="2024-10-15T14:28:20.075" v="163" actId="47"/>
        <pc:sldMkLst>
          <pc:docMk/>
          <pc:sldMk cId="101152034" sldId="256"/>
        </pc:sldMkLst>
      </pc:sldChg>
      <pc:sldChg chg="del">
        <pc:chgData name="Julio Berriel" userId="717159e9-574f-4ece-b8f0-dcdbce8015c2" providerId="ADAL" clId="{59E3F505-49E9-4433-A1F2-811D277C44C6}" dt="2024-10-15T14:28:22.128" v="165" actId="47"/>
        <pc:sldMkLst>
          <pc:docMk/>
          <pc:sldMk cId="2596905411" sldId="257"/>
        </pc:sldMkLst>
      </pc:sldChg>
      <pc:sldChg chg="addSp delSp modSp mod ord">
        <pc:chgData name="Julio Berriel" userId="717159e9-574f-4ece-b8f0-dcdbce8015c2" providerId="ADAL" clId="{59E3F505-49E9-4433-A1F2-811D277C44C6}" dt="2024-10-15T14:30:31.850" v="183" actId="1076"/>
        <pc:sldMkLst>
          <pc:docMk/>
          <pc:sldMk cId="1925223284" sldId="258"/>
        </pc:sldMkLst>
        <pc:spChg chg="add mod">
          <ac:chgData name="Julio Berriel" userId="717159e9-574f-4ece-b8f0-dcdbce8015c2" providerId="ADAL" clId="{59E3F505-49E9-4433-A1F2-811D277C44C6}" dt="2024-10-15T14:13:42.710" v="114" actId="1076"/>
          <ac:spMkLst>
            <pc:docMk/>
            <pc:sldMk cId="1925223284" sldId="258"/>
            <ac:spMk id="2" creationId="{BE9B95E0-E40D-F258-F4B4-3651806C92E2}"/>
          </ac:spMkLst>
        </pc:spChg>
        <pc:spChg chg="add mod ord">
          <ac:chgData name="Julio Berriel" userId="717159e9-574f-4ece-b8f0-dcdbce8015c2" providerId="ADAL" clId="{59E3F505-49E9-4433-A1F2-811D277C44C6}" dt="2024-10-15T14:30:31.850" v="183" actId="1076"/>
          <ac:spMkLst>
            <pc:docMk/>
            <pc:sldMk cId="1925223284" sldId="258"/>
            <ac:spMk id="3" creationId="{7CEBAFD1-5404-1DF3-3A9A-0B6D8441C689}"/>
          </ac:spMkLst>
        </pc:spChg>
        <pc:spChg chg="add mod ord">
          <ac:chgData name="Julio Berriel" userId="717159e9-574f-4ece-b8f0-dcdbce8015c2" providerId="ADAL" clId="{59E3F505-49E9-4433-A1F2-811D277C44C6}" dt="2024-10-15T14:30:31.850" v="183" actId="1076"/>
          <ac:spMkLst>
            <pc:docMk/>
            <pc:sldMk cId="1925223284" sldId="258"/>
            <ac:spMk id="4" creationId="{49347904-3483-BDD5-87CD-F7EE29B920C0}"/>
          </ac:spMkLst>
        </pc:spChg>
        <pc:spChg chg="add mod ord">
          <ac:chgData name="Julio Berriel" userId="717159e9-574f-4ece-b8f0-dcdbce8015c2" providerId="ADAL" clId="{59E3F505-49E9-4433-A1F2-811D277C44C6}" dt="2024-10-15T14:30:31.850" v="183" actId="1076"/>
          <ac:spMkLst>
            <pc:docMk/>
            <pc:sldMk cId="1925223284" sldId="258"/>
            <ac:spMk id="6" creationId="{C277697C-FE34-0044-204C-EEFC779CE774}"/>
          </ac:spMkLst>
        </pc:spChg>
        <pc:spChg chg="del mod">
          <ac:chgData name="Julio Berriel" userId="717159e9-574f-4ece-b8f0-dcdbce8015c2" providerId="ADAL" clId="{59E3F505-49E9-4433-A1F2-811D277C44C6}" dt="2024-10-15T14:12:03.551" v="85" actId="478"/>
          <ac:spMkLst>
            <pc:docMk/>
            <pc:sldMk cId="1925223284" sldId="258"/>
            <ac:spMk id="7" creationId="{8F6D8ADA-7CDD-50F3-496E-8046380BF698}"/>
          </ac:spMkLst>
        </pc:spChg>
        <pc:spChg chg="del mod">
          <ac:chgData name="Julio Berriel" userId="717159e9-574f-4ece-b8f0-dcdbce8015c2" providerId="ADAL" clId="{59E3F505-49E9-4433-A1F2-811D277C44C6}" dt="2024-10-15T14:12:38.165" v="98" actId="478"/>
          <ac:spMkLst>
            <pc:docMk/>
            <pc:sldMk cId="1925223284" sldId="258"/>
            <ac:spMk id="8" creationId="{14D5342C-79E5-39A9-971B-12EE6D637733}"/>
          </ac:spMkLst>
        </pc:spChg>
        <pc:spChg chg="del mod">
          <ac:chgData name="Julio Berriel" userId="717159e9-574f-4ece-b8f0-dcdbce8015c2" providerId="ADAL" clId="{59E3F505-49E9-4433-A1F2-811D277C44C6}" dt="2024-10-15T14:14:08.444" v="121" actId="478"/>
          <ac:spMkLst>
            <pc:docMk/>
            <pc:sldMk cId="1925223284" sldId="258"/>
            <ac:spMk id="9" creationId="{D6F6FA18-4CD8-4380-101C-BD1A8F1F1927}"/>
          </ac:spMkLst>
        </pc:spChg>
        <pc:spChg chg="del mod">
          <ac:chgData name="Julio Berriel" userId="717159e9-574f-4ece-b8f0-dcdbce8015c2" providerId="ADAL" clId="{59E3F505-49E9-4433-A1F2-811D277C44C6}" dt="2024-10-15T14:14:08.444" v="121" actId="478"/>
          <ac:spMkLst>
            <pc:docMk/>
            <pc:sldMk cId="1925223284" sldId="258"/>
            <ac:spMk id="10" creationId="{A0790F2D-3463-C010-F075-BBEBF89FF45A}"/>
          </ac:spMkLst>
        </pc:spChg>
        <pc:spChg chg="add del mod ord">
          <ac:chgData name="Julio Berriel" userId="717159e9-574f-4ece-b8f0-dcdbce8015c2" providerId="ADAL" clId="{59E3F505-49E9-4433-A1F2-811D277C44C6}" dt="2024-10-15T14:15:05.220" v="136" actId="478"/>
          <ac:spMkLst>
            <pc:docMk/>
            <pc:sldMk cId="1925223284" sldId="258"/>
            <ac:spMk id="12" creationId="{E44280F6-3CBD-6CDF-9D83-71A53C679474}"/>
          </ac:spMkLst>
        </pc:spChg>
        <pc:spChg chg="add mod ord">
          <ac:chgData name="Julio Berriel" userId="717159e9-574f-4ece-b8f0-dcdbce8015c2" providerId="ADAL" clId="{59E3F505-49E9-4433-A1F2-811D277C44C6}" dt="2024-10-15T14:30:31.850" v="183" actId="1076"/>
          <ac:spMkLst>
            <pc:docMk/>
            <pc:sldMk cId="1925223284" sldId="258"/>
            <ac:spMk id="13" creationId="{92D694D6-92BD-74E9-4F04-3E13BDB3172E}"/>
          </ac:spMkLst>
        </pc:spChg>
        <pc:spChg chg="add del mod">
          <ac:chgData name="Julio Berriel" userId="717159e9-574f-4ece-b8f0-dcdbce8015c2" providerId="ADAL" clId="{59E3F505-49E9-4433-A1F2-811D277C44C6}" dt="2024-10-15T14:13:44.891" v="115" actId="478"/>
          <ac:spMkLst>
            <pc:docMk/>
            <pc:sldMk cId="1925223284" sldId="258"/>
            <ac:spMk id="14" creationId="{792D6021-69EF-5AB0-F9AA-15151EB5E286}"/>
          </ac:spMkLst>
        </pc:spChg>
        <pc:picChg chg="mod ord modVis modCrop">
          <ac:chgData name="Julio Berriel" userId="717159e9-574f-4ece-b8f0-dcdbce8015c2" providerId="ADAL" clId="{59E3F505-49E9-4433-A1F2-811D277C44C6}" dt="2024-10-15T14:30:15.020" v="179" actId="1076"/>
          <ac:picMkLst>
            <pc:docMk/>
            <pc:sldMk cId="1925223284" sldId="258"/>
            <ac:picMk id="5" creationId="{1D4F81CF-299A-0B92-7C14-76823C100004}"/>
          </ac:picMkLst>
        </pc:picChg>
        <pc:picChg chg="add mod ord">
          <ac:chgData name="Julio Berriel" userId="717159e9-574f-4ece-b8f0-dcdbce8015c2" providerId="ADAL" clId="{59E3F505-49E9-4433-A1F2-811D277C44C6}" dt="2024-10-15T14:29:36.211" v="175" actId="13244"/>
          <ac:picMkLst>
            <pc:docMk/>
            <pc:sldMk cId="1925223284" sldId="258"/>
            <ac:picMk id="11" creationId="{417188BE-691D-B838-30E5-FDBC0FB59EC6}"/>
          </ac:picMkLst>
        </pc:picChg>
        <pc:picChg chg="add del mod ord modVis modCrop">
          <ac:chgData name="Julio Berriel" userId="717159e9-574f-4ece-b8f0-dcdbce8015c2" providerId="ADAL" clId="{59E3F505-49E9-4433-A1F2-811D277C44C6}" dt="2024-10-15T14:28:01.729" v="161" actId="478"/>
          <ac:picMkLst>
            <pc:docMk/>
            <pc:sldMk cId="1925223284" sldId="258"/>
            <ac:picMk id="16" creationId="{CFDE1870-9BB3-AB8C-35F6-409292131DA9}"/>
          </ac:picMkLst>
        </pc:picChg>
        <pc:picChg chg="add mod ord modVis modCrop">
          <ac:chgData name="Julio Berriel" userId="717159e9-574f-4ece-b8f0-dcdbce8015c2" providerId="ADAL" clId="{59E3F505-49E9-4433-A1F2-811D277C44C6}" dt="2024-10-15T14:27:47.222" v="155" actId="14429"/>
          <ac:picMkLst>
            <pc:docMk/>
            <pc:sldMk cId="1925223284" sldId="258"/>
            <ac:picMk id="18" creationId="{11DF6468-2487-644D-E7F4-E6753D4C4192}"/>
          </ac:picMkLst>
        </pc:picChg>
      </pc:sldChg>
      <pc:sldChg chg="del">
        <pc:chgData name="Julio Berriel" userId="717159e9-574f-4ece-b8f0-dcdbce8015c2" providerId="ADAL" clId="{59E3F505-49E9-4433-A1F2-811D277C44C6}" dt="2024-10-15T14:28:20.960" v="164" actId="47"/>
        <pc:sldMkLst>
          <pc:docMk/>
          <pc:sldMk cId="3643291939" sldId="259"/>
        </pc:sldMkLst>
      </pc:sldChg>
      <pc:sldChg chg="addSp delSp modSp mod ord">
        <pc:chgData name="Julio Berriel" userId="717159e9-574f-4ece-b8f0-dcdbce8015c2" providerId="ADAL" clId="{59E3F505-49E9-4433-A1F2-811D277C44C6}" dt="2024-10-15T14:29:28.815" v="174" actId="13244"/>
        <pc:sldMkLst>
          <pc:docMk/>
          <pc:sldMk cId="1361714441" sldId="260"/>
        </pc:sldMkLst>
        <pc:spChg chg="add del mod">
          <ac:chgData name="Julio Berriel" userId="717159e9-574f-4ece-b8f0-dcdbce8015c2" providerId="ADAL" clId="{59E3F505-49E9-4433-A1F2-811D277C44C6}" dt="2024-10-15T13:59:37.357" v="27" actId="478"/>
          <ac:spMkLst>
            <pc:docMk/>
            <pc:sldMk cId="1361714441" sldId="260"/>
            <ac:spMk id="4" creationId="{0335F2C6-83C4-B07F-D0BC-64526F5619FC}"/>
          </ac:spMkLst>
        </pc:spChg>
        <pc:spChg chg="mod">
          <ac:chgData name="Julio Berriel" userId="717159e9-574f-4ece-b8f0-dcdbce8015c2" providerId="ADAL" clId="{59E3F505-49E9-4433-A1F2-811D277C44C6}" dt="2024-10-15T14:13:14.767" v="102" actId="1076"/>
          <ac:spMkLst>
            <pc:docMk/>
            <pc:sldMk cId="1361714441" sldId="260"/>
            <ac:spMk id="7" creationId="{60FB629D-6A33-EB7D-EF57-4605B3D7D5A1}"/>
          </ac:spMkLst>
        </pc:spChg>
        <pc:spChg chg="mod">
          <ac:chgData name="Julio Berriel" userId="717159e9-574f-4ece-b8f0-dcdbce8015c2" providerId="ADAL" clId="{59E3F505-49E9-4433-A1F2-811D277C44C6}" dt="2024-10-15T14:13:14.767" v="102" actId="1076"/>
          <ac:spMkLst>
            <pc:docMk/>
            <pc:sldMk cId="1361714441" sldId="260"/>
            <ac:spMk id="8" creationId="{B9375B75-D1E0-C7E9-CF7C-5F6DEBD4876A}"/>
          </ac:spMkLst>
        </pc:spChg>
        <pc:spChg chg="mod">
          <ac:chgData name="Julio Berriel" userId="717159e9-574f-4ece-b8f0-dcdbce8015c2" providerId="ADAL" clId="{59E3F505-49E9-4433-A1F2-811D277C44C6}" dt="2024-10-15T14:13:19.366" v="106" actId="1038"/>
          <ac:spMkLst>
            <pc:docMk/>
            <pc:sldMk cId="1361714441" sldId="260"/>
            <ac:spMk id="9" creationId="{FFA8DECF-7BEF-768F-21A6-817541A25A4D}"/>
          </ac:spMkLst>
        </pc:spChg>
        <pc:spChg chg="mod ord">
          <ac:chgData name="Julio Berriel" userId="717159e9-574f-4ece-b8f0-dcdbce8015c2" providerId="ADAL" clId="{59E3F505-49E9-4433-A1F2-811D277C44C6}" dt="2024-10-15T14:29:28.815" v="174" actId="13244"/>
          <ac:spMkLst>
            <pc:docMk/>
            <pc:sldMk cId="1361714441" sldId="260"/>
            <ac:spMk id="10" creationId="{6E5B3C6B-D2E5-F93E-FA12-6949BF258B76}"/>
          </ac:spMkLst>
        </pc:spChg>
        <pc:spChg chg="mod ord">
          <ac:chgData name="Julio Berriel" userId="717159e9-574f-4ece-b8f0-dcdbce8015c2" providerId="ADAL" clId="{59E3F505-49E9-4433-A1F2-811D277C44C6}" dt="2024-10-15T14:29:19.619" v="171" actId="13244"/>
          <ac:spMkLst>
            <pc:docMk/>
            <pc:sldMk cId="1361714441" sldId="260"/>
            <ac:spMk id="14" creationId="{0C375100-64D2-F109-53BB-3FF3CC7A0A7E}"/>
          </ac:spMkLst>
        </pc:spChg>
        <pc:picChg chg="add mod ord modCrop">
          <ac:chgData name="Julio Berriel" userId="717159e9-574f-4ece-b8f0-dcdbce8015c2" providerId="ADAL" clId="{59E3F505-49E9-4433-A1F2-811D277C44C6}" dt="2024-10-15T14:05:24.040" v="65" actId="732"/>
          <ac:picMkLst>
            <pc:docMk/>
            <pc:sldMk cId="1361714441" sldId="260"/>
            <ac:picMk id="3" creationId="{829E8C4D-C4F4-08BE-4549-E8A11642CF3A}"/>
          </ac:picMkLst>
        </pc:picChg>
        <pc:picChg chg="del mod modVis">
          <ac:chgData name="Julio Berriel" userId="717159e9-574f-4ece-b8f0-dcdbce8015c2" providerId="ADAL" clId="{59E3F505-49E9-4433-A1F2-811D277C44C6}" dt="2024-10-15T14:29:17.261" v="170" actId="478"/>
          <ac:picMkLst>
            <pc:docMk/>
            <pc:sldMk cId="1361714441" sldId="260"/>
            <ac:picMk id="11" creationId="{9AA883E7-D48E-B146-282D-20527D1DD3B5}"/>
          </ac:picMkLst>
        </pc:picChg>
        <pc:picChg chg="mod ord">
          <ac:chgData name="Julio Berriel" userId="717159e9-574f-4ece-b8f0-dcdbce8015c2" providerId="ADAL" clId="{59E3F505-49E9-4433-A1F2-811D277C44C6}" dt="2024-10-15T14:29:25.629" v="173" actId="13244"/>
          <ac:picMkLst>
            <pc:docMk/>
            <pc:sldMk cId="1361714441" sldId="260"/>
            <ac:picMk id="13" creationId="{677B14FB-D67E-474B-5D97-C8162FA1E7BF}"/>
          </ac:picMkLst>
        </pc:picChg>
        <pc:picChg chg="del">
          <ac:chgData name="Julio Berriel" userId="717159e9-574f-4ece-b8f0-dcdbce8015c2" providerId="ADAL" clId="{59E3F505-49E9-4433-A1F2-811D277C44C6}" dt="2024-10-15T13:56:43.630" v="5" actId="478"/>
          <ac:picMkLst>
            <pc:docMk/>
            <pc:sldMk cId="1361714441" sldId="260"/>
            <ac:picMk id="22" creationId="{C78CCAAC-764F-C443-0FDD-B31DE8F854AD}"/>
          </ac:picMkLst>
        </pc:picChg>
      </pc:sldChg>
      <pc:sldChg chg="modSp add del mod">
        <pc:chgData name="Julio Berriel" userId="717159e9-574f-4ece-b8f0-dcdbce8015c2" providerId="ADAL" clId="{59E3F505-49E9-4433-A1F2-811D277C44C6}" dt="2024-10-15T14:05:40.533" v="67" actId="47"/>
        <pc:sldMkLst>
          <pc:docMk/>
          <pc:sldMk cId="2687261193" sldId="261"/>
        </pc:sldMkLst>
        <pc:spChg chg="mod">
          <ac:chgData name="Julio Berriel" userId="717159e9-574f-4ece-b8f0-dcdbce8015c2" providerId="ADAL" clId="{59E3F505-49E9-4433-A1F2-811D277C44C6}" dt="2024-10-15T14:04:53.279" v="61" actId="1076"/>
          <ac:spMkLst>
            <pc:docMk/>
            <pc:sldMk cId="2687261193" sldId="261"/>
            <ac:spMk id="7" creationId="{DA6631B4-2CE5-DFBA-1AEF-C4EA2BDC3B2A}"/>
          </ac:spMkLst>
        </pc:spChg>
        <pc:spChg chg="mod">
          <ac:chgData name="Julio Berriel" userId="717159e9-574f-4ece-b8f0-dcdbce8015c2" providerId="ADAL" clId="{59E3F505-49E9-4433-A1F2-811D277C44C6}" dt="2024-10-15T14:04:53.279" v="61" actId="1076"/>
          <ac:spMkLst>
            <pc:docMk/>
            <pc:sldMk cId="2687261193" sldId="261"/>
            <ac:spMk id="8" creationId="{5AB537F1-EE62-646D-E52F-64BF0A8BE5DC}"/>
          </ac:spMkLst>
        </pc:spChg>
        <pc:spChg chg="mod">
          <ac:chgData name="Julio Berriel" userId="717159e9-574f-4ece-b8f0-dcdbce8015c2" providerId="ADAL" clId="{59E3F505-49E9-4433-A1F2-811D277C44C6}" dt="2024-10-15T14:04:53.279" v="61" actId="1076"/>
          <ac:spMkLst>
            <pc:docMk/>
            <pc:sldMk cId="2687261193" sldId="261"/>
            <ac:spMk id="9" creationId="{A3940BA8-8DF6-4970-B203-1EABB7474ED4}"/>
          </ac:spMkLst>
        </pc:spChg>
        <pc:spChg chg="mod">
          <ac:chgData name="Julio Berriel" userId="717159e9-574f-4ece-b8f0-dcdbce8015c2" providerId="ADAL" clId="{59E3F505-49E9-4433-A1F2-811D277C44C6}" dt="2024-10-15T14:04:53.279" v="61" actId="1076"/>
          <ac:spMkLst>
            <pc:docMk/>
            <pc:sldMk cId="2687261193" sldId="261"/>
            <ac:spMk id="10" creationId="{9ADD9D42-8A83-63EE-F457-5EE958B70416}"/>
          </ac:spMkLst>
        </pc:spChg>
        <pc:spChg chg="mod">
          <ac:chgData name="Julio Berriel" userId="717159e9-574f-4ece-b8f0-dcdbce8015c2" providerId="ADAL" clId="{59E3F505-49E9-4433-A1F2-811D277C44C6}" dt="2024-10-15T14:04:53.279" v="61" actId="1076"/>
          <ac:spMkLst>
            <pc:docMk/>
            <pc:sldMk cId="2687261193" sldId="261"/>
            <ac:spMk id="14" creationId="{9C872227-CE37-A268-2306-2156168D432B}"/>
          </ac:spMkLst>
        </pc:spChg>
        <pc:picChg chg="mod ord">
          <ac:chgData name="Julio Berriel" userId="717159e9-574f-4ece-b8f0-dcdbce8015c2" providerId="ADAL" clId="{59E3F505-49E9-4433-A1F2-811D277C44C6}" dt="2024-10-15T14:05:30.732" v="66" actId="1076"/>
          <ac:picMkLst>
            <pc:docMk/>
            <pc:sldMk cId="2687261193" sldId="261"/>
            <ac:picMk id="3" creationId="{44641D46-C36A-7516-0250-F35519B3D097}"/>
          </ac:picMkLst>
        </pc:picChg>
        <pc:picChg chg="mod ord modCrop">
          <ac:chgData name="Julio Berriel" userId="717159e9-574f-4ece-b8f0-dcdbce8015c2" providerId="ADAL" clId="{59E3F505-49E9-4433-A1F2-811D277C44C6}" dt="2024-10-15T14:04:22.582" v="53" actId="732"/>
          <ac:picMkLst>
            <pc:docMk/>
            <pc:sldMk cId="2687261193" sldId="261"/>
            <ac:picMk id="12" creationId="{D156E7F9-B6BF-8A45-759B-07324868BDC2}"/>
          </ac:picMkLst>
        </pc:picChg>
        <pc:picChg chg="mod">
          <ac:chgData name="Julio Berriel" userId="717159e9-574f-4ece-b8f0-dcdbce8015c2" providerId="ADAL" clId="{59E3F505-49E9-4433-A1F2-811D277C44C6}" dt="2024-10-15T14:04:53.279" v="61" actId="1076"/>
          <ac:picMkLst>
            <pc:docMk/>
            <pc:sldMk cId="2687261193" sldId="261"/>
            <ac:picMk id="13" creationId="{02C607DE-74D9-322C-2601-F445C725B01F}"/>
          </ac:picMkLst>
        </pc:picChg>
      </pc:sldChg>
      <pc:sldChg chg="addSp delSp modSp add mod">
        <pc:chgData name="Julio Berriel" userId="717159e9-574f-4ece-b8f0-dcdbce8015c2" providerId="ADAL" clId="{59E3F505-49E9-4433-A1F2-811D277C44C6}" dt="2024-10-15T14:35:29.305" v="227" actId="18131"/>
        <pc:sldMkLst>
          <pc:docMk/>
          <pc:sldMk cId="3737810277" sldId="261"/>
        </pc:sldMkLst>
        <pc:spChg chg="mod">
          <ac:chgData name="Julio Berriel" userId="717159e9-574f-4ece-b8f0-dcdbce8015c2" providerId="ADAL" clId="{59E3F505-49E9-4433-A1F2-811D277C44C6}" dt="2024-10-15T14:34:11.584" v="198" actId="1076"/>
          <ac:spMkLst>
            <pc:docMk/>
            <pc:sldMk cId="3737810277" sldId="261"/>
            <ac:spMk id="2" creationId="{F1093A3B-06A2-1220-C1E8-D958B255637D}"/>
          </ac:spMkLst>
        </pc:spChg>
        <pc:spChg chg="mod">
          <ac:chgData name="Julio Berriel" userId="717159e9-574f-4ece-b8f0-dcdbce8015c2" providerId="ADAL" clId="{59E3F505-49E9-4433-A1F2-811D277C44C6}" dt="2024-10-15T14:34:11.584" v="198" actId="1076"/>
          <ac:spMkLst>
            <pc:docMk/>
            <pc:sldMk cId="3737810277" sldId="261"/>
            <ac:spMk id="3" creationId="{D80FA312-B253-1F2E-3582-7471A47E6209}"/>
          </ac:spMkLst>
        </pc:spChg>
        <pc:spChg chg="mod">
          <ac:chgData name="Julio Berriel" userId="717159e9-574f-4ece-b8f0-dcdbce8015c2" providerId="ADAL" clId="{59E3F505-49E9-4433-A1F2-811D277C44C6}" dt="2024-10-15T14:34:11.584" v="198" actId="1076"/>
          <ac:spMkLst>
            <pc:docMk/>
            <pc:sldMk cId="3737810277" sldId="261"/>
            <ac:spMk id="4" creationId="{20AE31D7-EC83-325E-412B-A457858C7D73}"/>
          </ac:spMkLst>
        </pc:spChg>
        <pc:spChg chg="mod">
          <ac:chgData name="Julio Berriel" userId="717159e9-574f-4ece-b8f0-dcdbce8015c2" providerId="ADAL" clId="{59E3F505-49E9-4433-A1F2-811D277C44C6}" dt="2024-10-15T14:34:11.584" v="198" actId="1076"/>
          <ac:spMkLst>
            <pc:docMk/>
            <pc:sldMk cId="3737810277" sldId="261"/>
            <ac:spMk id="6" creationId="{FD82E7B1-8693-4FDD-56E8-5FC21319AE77}"/>
          </ac:spMkLst>
        </pc:spChg>
        <pc:spChg chg="add del mod">
          <ac:chgData name="Julio Berriel" userId="717159e9-574f-4ece-b8f0-dcdbce8015c2" providerId="ADAL" clId="{59E3F505-49E9-4433-A1F2-811D277C44C6}" dt="2024-10-15T14:34:32.869" v="206" actId="478"/>
          <ac:spMkLst>
            <pc:docMk/>
            <pc:sldMk cId="3737810277" sldId="261"/>
            <ac:spMk id="9" creationId="{C8D539F0-AEFD-5E00-B113-FA502731978F}"/>
          </ac:spMkLst>
        </pc:spChg>
        <pc:spChg chg="mod">
          <ac:chgData name="Julio Berriel" userId="717159e9-574f-4ece-b8f0-dcdbce8015c2" providerId="ADAL" clId="{59E3F505-49E9-4433-A1F2-811D277C44C6}" dt="2024-10-15T14:34:11.584" v="198" actId="1076"/>
          <ac:spMkLst>
            <pc:docMk/>
            <pc:sldMk cId="3737810277" sldId="261"/>
            <ac:spMk id="13" creationId="{D45A7CBE-1217-5E09-C537-2EDC18940014}"/>
          </ac:spMkLst>
        </pc:spChg>
        <pc:picChg chg="mod">
          <ac:chgData name="Julio Berriel" userId="717159e9-574f-4ece-b8f0-dcdbce8015c2" providerId="ADAL" clId="{59E3F505-49E9-4433-A1F2-811D277C44C6}" dt="2024-10-15T14:34:57.543" v="215" actId="1076"/>
          <ac:picMkLst>
            <pc:docMk/>
            <pc:sldMk cId="3737810277" sldId="261"/>
            <ac:picMk id="5" creationId="{C05D96FE-7762-BAAE-013D-93B5B4C273AC}"/>
          </ac:picMkLst>
        </pc:picChg>
        <pc:picChg chg="add mod ord modCrop">
          <ac:chgData name="Julio Berriel" userId="717159e9-574f-4ece-b8f0-dcdbce8015c2" providerId="ADAL" clId="{59E3F505-49E9-4433-A1F2-811D277C44C6}" dt="2024-10-15T14:35:29.305" v="227" actId="18131"/>
          <ac:picMkLst>
            <pc:docMk/>
            <pc:sldMk cId="3737810277" sldId="261"/>
            <ac:picMk id="8" creationId="{D81D6C50-5421-F465-8B42-E7F67660E51F}"/>
          </ac:picMkLst>
        </pc:picChg>
        <pc:picChg chg="mod">
          <ac:chgData name="Julio Berriel" userId="717159e9-574f-4ece-b8f0-dcdbce8015c2" providerId="ADAL" clId="{59E3F505-49E9-4433-A1F2-811D277C44C6}" dt="2024-10-15T14:34:25.835" v="203" actId="1076"/>
          <ac:picMkLst>
            <pc:docMk/>
            <pc:sldMk cId="3737810277" sldId="261"/>
            <ac:picMk id="11" creationId="{CB7FBCFF-65A7-3714-3E09-A4A2858D517B}"/>
          </ac:picMkLst>
        </pc:picChg>
        <pc:picChg chg="del">
          <ac:chgData name="Julio Berriel" userId="717159e9-574f-4ece-b8f0-dcdbce8015c2" providerId="ADAL" clId="{59E3F505-49E9-4433-A1F2-811D277C44C6}" dt="2024-10-15T14:33:30.936" v="189" actId="478"/>
          <ac:picMkLst>
            <pc:docMk/>
            <pc:sldMk cId="3737810277" sldId="261"/>
            <ac:picMk id="18" creationId="{8136C04A-E514-8578-DAC0-A97664A542AD}"/>
          </ac:picMkLst>
        </pc:picChg>
      </pc:sldChg>
      <pc:sldMasterChg chg="modSldLayout">
        <pc:chgData name="Julio Berriel" userId="717159e9-574f-4ece-b8f0-dcdbce8015c2" providerId="ADAL" clId="{59E3F505-49E9-4433-A1F2-811D277C44C6}" dt="2024-10-15T14:28:42.329" v="168" actId="478"/>
        <pc:sldMasterMkLst>
          <pc:docMk/>
          <pc:sldMasterMk cId="1177954201" sldId="2147483660"/>
        </pc:sldMasterMkLst>
        <pc:sldLayoutChg chg="delSp mod">
          <pc:chgData name="Julio Berriel" userId="717159e9-574f-4ece-b8f0-dcdbce8015c2" providerId="ADAL" clId="{59E3F505-49E9-4433-A1F2-811D277C44C6}" dt="2024-10-15T14:28:42.329" v="168" actId="478"/>
          <pc:sldLayoutMkLst>
            <pc:docMk/>
            <pc:sldMasterMk cId="1177954201" sldId="2147483660"/>
            <pc:sldLayoutMk cId="4012336816" sldId="2147483662"/>
          </pc:sldLayoutMkLst>
          <pc:spChg chg="del">
            <ac:chgData name="Julio Berriel" userId="717159e9-574f-4ece-b8f0-dcdbce8015c2" providerId="ADAL" clId="{59E3F505-49E9-4433-A1F2-811D277C44C6}" dt="2024-10-15T14:28:42.329" v="168" actId="478"/>
            <ac:spMkLst>
              <pc:docMk/>
              <pc:sldMasterMk cId="1177954201" sldId="2147483660"/>
              <pc:sldLayoutMk cId="4012336816" sldId="2147483662"/>
              <ac:spMk id="2" creationId="{319CF1FF-B046-36B8-321F-3A9C6098CA80}"/>
            </ac:spMkLst>
          </pc:spChg>
          <pc:spChg chg="del">
            <ac:chgData name="Julio Berriel" userId="717159e9-574f-4ece-b8f0-dcdbce8015c2" providerId="ADAL" clId="{59E3F505-49E9-4433-A1F2-811D277C44C6}" dt="2024-10-15T14:28:42.329" v="168" actId="478"/>
            <ac:spMkLst>
              <pc:docMk/>
              <pc:sldMasterMk cId="1177954201" sldId="2147483660"/>
              <pc:sldLayoutMk cId="4012336816" sldId="2147483662"/>
              <ac:spMk id="3" creationId="{EC05F288-3835-196A-43F6-07DF2ED70556}"/>
            </ac:spMkLst>
          </pc:spChg>
          <pc:spChg chg="del">
            <ac:chgData name="Julio Berriel" userId="717159e9-574f-4ece-b8f0-dcdbce8015c2" providerId="ADAL" clId="{59E3F505-49E9-4433-A1F2-811D277C44C6}" dt="2024-10-15T14:28:42.329" v="168" actId="478"/>
            <ac:spMkLst>
              <pc:docMk/>
              <pc:sldMasterMk cId="1177954201" sldId="2147483660"/>
              <pc:sldLayoutMk cId="4012336816" sldId="2147483662"/>
              <ac:spMk id="4" creationId="{DCF78B10-7927-6596-3F98-89D733DDA8F2}"/>
            </ac:spMkLst>
          </pc:spChg>
          <pc:spChg chg="del">
            <ac:chgData name="Julio Berriel" userId="717159e9-574f-4ece-b8f0-dcdbce8015c2" providerId="ADAL" clId="{59E3F505-49E9-4433-A1F2-811D277C44C6}" dt="2024-10-15T14:28:42.329" v="168" actId="478"/>
            <ac:spMkLst>
              <pc:docMk/>
              <pc:sldMasterMk cId="1177954201" sldId="2147483660"/>
              <pc:sldLayoutMk cId="4012336816" sldId="2147483662"/>
              <ac:spMk id="5" creationId="{8169180A-2377-6563-77D6-E5329852819B}"/>
            </ac:spMkLst>
          </pc:spChg>
        </pc:sldLayoutChg>
      </pc:sldMasterChg>
      <pc:sldMasterChg chg="new del mod addSldLayout delSldLayout">
        <pc:chgData name="Julio Berriel" userId="717159e9-574f-4ece-b8f0-dcdbce8015c2" providerId="ADAL" clId="{59E3F505-49E9-4433-A1F2-811D277C44C6}" dt="2024-10-15T14:28:39.806" v="167" actId="6938"/>
        <pc:sldMasterMkLst>
          <pc:docMk/>
          <pc:sldMasterMk cId="3587154742" sldId="2147483662"/>
        </pc:sldMasterMkLst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651354420" sldId="2147483663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637761645" sldId="2147483664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1694435323" sldId="2147483665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2101073541" sldId="2147483666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923113271" sldId="2147483667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1112526251" sldId="2147483668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2146876181" sldId="2147483669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3328820334" sldId="2147483670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1991842644" sldId="2147483671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3597328613" sldId="2147483672"/>
          </pc:sldLayoutMkLst>
        </pc:sldLayoutChg>
        <pc:sldLayoutChg chg="new del replId">
          <pc:chgData name="Julio Berriel" userId="717159e9-574f-4ece-b8f0-dcdbce8015c2" providerId="ADAL" clId="{59E3F505-49E9-4433-A1F2-811D277C44C6}" dt="2024-10-15T14:28:39.806" v="167" actId="6938"/>
          <pc:sldLayoutMkLst>
            <pc:docMk/>
            <pc:sldMasterMk cId="3587154742" sldId="2147483662"/>
            <pc:sldLayoutMk cId="3601210820" sldId="214748367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D72-8E39-48E5-A3AA-47753A3DBD2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492C-F4FE-451A-A2A0-31C15A622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1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33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160D72-8E39-48E5-A3AA-47753A3DBD2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0492C-F4FE-451A-A2A0-31C15A622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95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brz.gupy.io/jobs/8857065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A928A-B608-C47F-23D2-FBCB0CB04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esa com cadeiras&#10;&#10;Descrição gerada automaticamente">
            <a:extLst>
              <a:ext uri="{FF2B5EF4-FFF2-40B4-BE49-F238E27FC236}">
                <a16:creationId xmlns:a16="http://schemas.microsoft.com/office/drawing/2014/main" id="{D81D6C50-5421-F465-8B42-E7F67660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9144000"/>
          </a:xfrm>
          <a:prstGeom prst="rect">
            <a:avLst/>
          </a:prstGeom>
        </p:spPr>
      </p:pic>
      <p:pic>
        <p:nvPicPr>
          <p:cNvPr id="5" name="Imagem 4" descr="Forma&#10;&#10;Descrição gerada automaticamente com confiança baixa">
            <a:extLst>
              <a:ext uri="{FF2B5EF4-FFF2-40B4-BE49-F238E27FC236}">
                <a16:creationId xmlns:a16="http://schemas.microsoft.com/office/drawing/2014/main" id="{C05D96FE-7762-BAAE-013D-93B5B4C27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3" r="1"/>
          <a:stretch/>
        </p:blipFill>
        <p:spPr>
          <a:xfrm flipH="1">
            <a:off x="1475238" y="0"/>
            <a:ext cx="7668762" cy="9144000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CB7FBCFF-65A7-3714-3E09-A4A2858D5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30" y="7911516"/>
            <a:ext cx="3097534" cy="77717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D82E7B1-8693-4FDD-56E8-5FC21319AE77}"/>
              </a:ext>
            </a:extLst>
          </p:cNvPr>
          <p:cNvSpPr txBox="1">
            <a:spLocks/>
          </p:cNvSpPr>
          <p:nvPr/>
        </p:nvSpPr>
        <p:spPr>
          <a:xfrm>
            <a:off x="4114800" y="6482320"/>
            <a:ext cx="401504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0" marR="0" indent="0" algn="l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A45A2A"/>
                </a:solidFill>
                <a:uFillTx/>
                <a:latin typeface="Gotham" panose="02000604040000020004" pitchFamily="2" charset="0"/>
                <a:ea typeface="+mn-ea"/>
                <a:cs typeface="+mn-cs"/>
                <a:sym typeface="Gill Sans"/>
              </a:defRPr>
            </a:lvl1pPr>
            <a:lvl2pPr marL="0" marR="0" indent="228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just" hangingPunct="1"/>
            <a:r>
              <a:rPr lang="en-US" sz="1800" b="0" dirty="0">
                <a:solidFill>
                  <a:srgbClr val="4D4A4A"/>
                </a:solidFill>
                <a:latin typeface="Montserrat" pitchFamily="2" charset="0"/>
                <a:cs typeface="Calibri" panose="020F0502020204030204" pitchFamily="34" charset="0"/>
              </a:rPr>
              <a:t>Inscrições através do link:</a:t>
            </a:r>
          </a:p>
          <a:p>
            <a:pPr algn="just" hangingPunct="1"/>
            <a:r>
              <a:rPr lang="en-US" sz="1800" b="0" dirty="0">
                <a:latin typeface="Montserrat" pitchFamily="2" charset="0"/>
                <a:ea typeface="+mn-lt"/>
                <a:cs typeface="Calibri" panose="020F0502020204030204" pitchFamily="34" charset="0"/>
                <a:hlinkClick r:id="rId5"/>
              </a:rPr>
              <a:t>https://brz.gupy.io/jobs/8857065</a:t>
            </a:r>
            <a:endParaRPr lang="pt-BR" sz="1800" b="0" dirty="0">
              <a:latin typeface="Montserrat" pitchFamily="2" charset="0"/>
              <a:cs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AE31D7-EC83-325E-412B-A457858C7D73}"/>
              </a:ext>
            </a:extLst>
          </p:cNvPr>
          <p:cNvSpPr txBox="1">
            <a:spLocks/>
          </p:cNvSpPr>
          <p:nvPr/>
        </p:nvSpPr>
        <p:spPr>
          <a:xfrm>
            <a:off x="4114800" y="3151055"/>
            <a:ext cx="4656022" cy="351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0" marR="0" indent="0" algn="l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A45A2A"/>
                </a:solidFill>
                <a:uFillTx/>
                <a:latin typeface="Gotham" panose="02000604040000020004" pitchFamily="2" charset="0"/>
                <a:ea typeface="+mn-ea"/>
                <a:cs typeface="+mn-cs"/>
                <a:sym typeface="Gill Sans"/>
              </a:defRPr>
            </a:lvl1pPr>
            <a:lvl2pPr marL="0" marR="0" indent="228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just" hangingPunct="1"/>
            <a:r>
              <a:rPr lang="pt-BR" sz="1800" dirty="0">
                <a:solidFill>
                  <a:srgbClr val="4D4A4A"/>
                </a:solidFill>
                <a:latin typeface="Montserrat" pitchFamily="2" charset="0"/>
                <a:cs typeface="Calibri" panose="020F0502020204030204" pitchFamily="34" charset="0"/>
              </a:rPr>
              <a:t>Requisitos:</a:t>
            </a:r>
          </a:p>
          <a:p>
            <a:pPr algn="just" hangingPunct="1"/>
            <a:endParaRPr lang="pt-BR" sz="1800" dirty="0">
              <a:solidFill>
                <a:srgbClr val="4D4A4A"/>
              </a:solidFill>
              <a:latin typeface="Montserrat" pitchFamily="2" charset="0"/>
              <a:cs typeface="Calibri" panose="020F0502020204030204" pitchFamily="34" charset="0"/>
            </a:endParaRPr>
          </a:p>
          <a:p>
            <a:pPr algn="just" hangingPunct="1"/>
            <a:r>
              <a:rPr lang="pt-BR" sz="1800" b="0" dirty="0">
                <a:solidFill>
                  <a:srgbClr val="4D4A4A"/>
                </a:solidFill>
                <a:latin typeface="Montserrat" pitchFamily="2" charset="0"/>
                <a:cs typeface="Calibri" panose="020F0502020204030204" pitchFamily="34" charset="0"/>
              </a:rPr>
              <a:t>Cursando entre o 4º e 6º período de Direito;</a:t>
            </a:r>
          </a:p>
          <a:p>
            <a:pPr algn="just" hangingPunct="1"/>
            <a:endParaRPr lang="pt-BR" sz="1800" b="0" dirty="0">
              <a:solidFill>
                <a:srgbClr val="4D4A4A"/>
              </a:solidFill>
              <a:latin typeface="Montserrat" pitchFamily="2" charset="0"/>
              <a:cs typeface="Calibri" panose="020F0502020204030204" pitchFamily="34" charset="0"/>
            </a:endParaRPr>
          </a:p>
          <a:p>
            <a:pPr algn="just" hangingPunct="1"/>
            <a:r>
              <a:rPr lang="pt-BR" sz="1800" b="0" dirty="0">
                <a:solidFill>
                  <a:srgbClr val="4D4A4A"/>
                </a:solidFill>
                <a:latin typeface="Montserrat" pitchFamily="2" charset="0"/>
                <a:cs typeface="Calibri" panose="020F0502020204030204" pitchFamily="34" charset="0"/>
              </a:rPr>
              <a:t>Proatividade, comprometimento e boa capacidade analítica;</a:t>
            </a:r>
          </a:p>
          <a:p>
            <a:pPr algn="just" hangingPunct="1"/>
            <a:endParaRPr lang="pt-BR" sz="1800" b="0" dirty="0">
              <a:solidFill>
                <a:srgbClr val="4D4A4A"/>
              </a:solidFill>
              <a:latin typeface="Montserrat" pitchFamily="2" charset="0"/>
              <a:cs typeface="Calibri" panose="020F0502020204030204" pitchFamily="34" charset="0"/>
            </a:endParaRPr>
          </a:p>
          <a:p>
            <a:pPr algn="just" hangingPunct="1"/>
            <a:r>
              <a:rPr lang="pt-BR" sz="1800" b="0" dirty="0">
                <a:solidFill>
                  <a:srgbClr val="4D4A4A"/>
                </a:solidFill>
                <a:latin typeface="Montserrat" pitchFamily="2" charset="0"/>
                <a:cs typeface="Calibri" panose="020F0502020204030204" pitchFamily="34" charset="0"/>
              </a:rPr>
              <a:t>Habilidade de trabalhar em equipe;</a:t>
            </a:r>
          </a:p>
          <a:p>
            <a:pPr algn="just" hangingPunct="1"/>
            <a:endParaRPr lang="pt-BR" sz="1800" b="0" dirty="0">
              <a:solidFill>
                <a:srgbClr val="4D4A4A"/>
              </a:solidFill>
              <a:latin typeface="Montserrat" pitchFamily="2" charset="0"/>
              <a:cs typeface="Calibri" panose="020F0502020204030204" pitchFamily="34" charset="0"/>
            </a:endParaRPr>
          </a:p>
          <a:p>
            <a:pPr algn="just" hangingPunct="1"/>
            <a:r>
              <a:rPr lang="pt-BR" sz="1800" b="0" dirty="0">
                <a:solidFill>
                  <a:srgbClr val="4D4A4A"/>
                </a:solidFill>
                <a:latin typeface="Montserrat" pitchFamily="2" charset="0"/>
                <a:cs typeface="Calibri" panose="020F0502020204030204" pitchFamily="34" charset="0"/>
              </a:rPr>
              <a:t>Inglês avançado. </a:t>
            </a:r>
          </a:p>
          <a:p>
            <a:pPr algn="r" hangingPunct="1"/>
            <a:endParaRPr lang="pt-BR" sz="2400" b="0" dirty="0">
              <a:solidFill>
                <a:srgbClr val="4D4A4A"/>
              </a:solidFill>
              <a:latin typeface="Montserrat" pitchFamily="2" charset="0"/>
              <a:cs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80FA312-B253-1F2E-3582-7471A47E6209}"/>
              </a:ext>
            </a:extLst>
          </p:cNvPr>
          <p:cNvSpPr txBox="1">
            <a:spLocks/>
          </p:cNvSpPr>
          <p:nvPr/>
        </p:nvSpPr>
        <p:spPr>
          <a:xfrm>
            <a:off x="4646026" y="2529527"/>
            <a:ext cx="369603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>
            <a:lvl1pPr marL="0" marR="0" indent="0" algn="l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A45A2A"/>
                </a:solidFill>
                <a:uFillTx/>
                <a:latin typeface="Gotham" panose="02000604040000020004" pitchFamily="2" charset="0"/>
                <a:ea typeface="+mn-ea"/>
                <a:cs typeface="+mn-cs"/>
                <a:sym typeface="Gill Sans"/>
              </a:defRPr>
            </a:lvl1pPr>
            <a:lvl2pPr marL="0" marR="0" indent="228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r" hangingPunct="1"/>
            <a:r>
              <a:rPr lang="pt-BR" sz="1800" i="1" dirty="0">
                <a:solidFill>
                  <a:srgbClr val="4D4A4A"/>
                </a:solidFill>
                <a:latin typeface="Montserrat" pitchFamily="2" charset="0"/>
                <a:ea typeface="+mn-lt"/>
                <a:cs typeface="Calibri" panose="020F0502020204030204" pitchFamily="34" charset="0"/>
              </a:rPr>
              <a:t>São Paulo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45A7CBE-1217-5E09-C537-2EDC18940014}"/>
              </a:ext>
            </a:extLst>
          </p:cNvPr>
          <p:cNvSpPr txBox="1">
            <a:spLocks/>
          </p:cNvSpPr>
          <p:nvPr/>
        </p:nvSpPr>
        <p:spPr>
          <a:xfrm>
            <a:off x="4434839" y="1230812"/>
            <a:ext cx="428174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0" marR="0" indent="0" algn="l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A45A2A"/>
                </a:solidFill>
                <a:uFillTx/>
                <a:latin typeface="Gotham" panose="02000604040000020004" pitchFamily="2" charset="0"/>
                <a:ea typeface="+mn-ea"/>
                <a:cs typeface="+mn-cs"/>
                <a:sym typeface="Gill Sans"/>
              </a:defRPr>
            </a:lvl1pPr>
            <a:lvl2pPr marL="0" marR="0" indent="228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r"/>
            <a:r>
              <a:rPr lang="pt-BR" sz="3200" kern="0" dirty="0">
                <a:latin typeface="Montserrat" pitchFamily="2" charset="0"/>
                <a:cs typeface="Calibri" panose="020F0502020204030204" pitchFamily="34" charset="0"/>
              </a:rPr>
              <a:t>Estágio </a:t>
            </a:r>
          </a:p>
          <a:p>
            <a:pPr algn="r"/>
            <a:r>
              <a:rPr lang="pt-BR" sz="3200" kern="0" dirty="0">
                <a:latin typeface="Montserrat" pitchFamily="2" charset="0"/>
                <a:cs typeface="Calibri" panose="020F0502020204030204" pitchFamily="34" charset="0"/>
              </a:rPr>
              <a:t>Contencioso Cível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093A3B-06A2-1220-C1E8-D958B255637D}"/>
              </a:ext>
            </a:extLst>
          </p:cNvPr>
          <p:cNvSpPr txBox="1">
            <a:spLocks/>
          </p:cNvSpPr>
          <p:nvPr/>
        </p:nvSpPr>
        <p:spPr>
          <a:xfrm>
            <a:off x="5020548" y="507332"/>
            <a:ext cx="369603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>
            <a:lvl1pPr marL="0" marR="0" indent="0" algn="l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solidFill>
                  <a:srgbClr val="A45A2A"/>
                </a:solidFill>
                <a:uFillTx/>
                <a:latin typeface="Gotham" panose="02000604040000020004" pitchFamily="2" charset="0"/>
                <a:ea typeface="+mn-ea"/>
                <a:cs typeface="+mn-cs"/>
                <a:sym typeface="Gill Sans"/>
              </a:defRPr>
            </a:lvl1pPr>
            <a:lvl2pPr marL="0" marR="0" indent="228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457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685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9144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1430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13716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16002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1828800" algn="ctr" defTabSz="5461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algn="r" hangingPunct="1"/>
            <a:r>
              <a:rPr lang="pt-BR" sz="2400" b="0" i="1" dirty="0">
                <a:solidFill>
                  <a:srgbClr val="4D4A4A"/>
                </a:solidFill>
                <a:latin typeface="Montserrat" pitchFamily="2" charset="0"/>
                <a:ea typeface="+mn-lt"/>
                <a:cs typeface="Calibri" panose="020F0502020204030204" pitchFamily="34" charset="0"/>
              </a:rPr>
              <a:t>Vaga</a:t>
            </a:r>
            <a:endParaRPr lang="pt-BR" sz="2400" b="0" i="1" dirty="0">
              <a:solidFill>
                <a:srgbClr val="4D4A4A"/>
              </a:solidFill>
              <a:latin typeface="Montserrat" pitchFamily="2" charset="0"/>
              <a:cs typeface="Calibri" panose="020F0502020204030204" pitchFamily="34" charset="0"/>
            </a:endParaRPr>
          </a:p>
        </p:txBody>
      </p:sp>
      <p:pic>
        <p:nvPicPr>
          <p:cNvPr id="12" name="Gráfico 11" descr="Marcador com preenchimento sólido">
            <a:extLst>
              <a:ext uri="{FF2B5EF4-FFF2-40B4-BE49-F238E27FC236}">
                <a16:creationId xmlns:a16="http://schemas.microsoft.com/office/drawing/2014/main" id="{1C5DB1A7-7560-2782-6AF7-2C50B3F8F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9864" y="246107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51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LETS Marketing</dc:creator>
  <cp:lastModifiedBy>Recepção | BRZ Advogados</cp:lastModifiedBy>
  <cp:revision>1</cp:revision>
  <dcterms:created xsi:type="dcterms:W3CDTF">2024-10-15T12:52:27Z</dcterms:created>
  <dcterms:modified xsi:type="dcterms:W3CDTF">2025-03-24T16:15:44Z</dcterms:modified>
</cp:coreProperties>
</file>