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7"/>
  </p:notesMasterIdLst>
  <p:handoutMasterIdLst>
    <p:handoutMasterId r:id="rId8"/>
  </p:handoutMasterIdLst>
  <p:sldIdLst>
    <p:sldId id="386" r:id="rId6"/>
  </p:sldIdLst>
  <p:sldSz cx="9144000" cy="5143500" type="screen16x9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17375E"/>
    <a:srgbClr val="E2E2E2"/>
    <a:srgbClr val="FF9934"/>
    <a:srgbClr val="FFFFFF"/>
    <a:srgbClr val="4F81BD"/>
    <a:srgbClr val="EAEAEA"/>
    <a:srgbClr val="FAD94C"/>
    <a:srgbClr val="E8E8E8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2" autoAdjust="0"/>
    <p:restoredTop sz="94660"/>
  </p:normalViewPr>
  <p:slideViewPr>
    <p:cSldViewPr>
      <p:cViewPr varScale="1">
        <p:scale>
          <a:sx n="90" d="100"/>
          <a:sy n="90" d="100"/>
        </p:scale>
        <p:origin x="930" y="66"/>
      </p:cViewPr>
      <p:guideLst>
        <p:guide orient="horz" pos="94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Placzkievicz" userId="6639e1fb-63ca-467c-942b-2dd2a9b4a1e1" providerId="ADAL" clId="{DA38476E-771E-4D5C-A7C9-B3F8D8E7FE38}"/>
    <pc:docChg chg="modSld">
      <pc:chgData name="Carlos Placzkievicz" userId="6639e1fb-63ca-467c-942b-2dd2a9b4a1e1" providerId="ADAL" clId="{DA38476E-771E-4D5C-A7C9-B3F8D8E7FE38}" dt="2024-06-26T19:42:50.525" v="11" actId="20577"/>
      <pc:docMkLst>
        <pc:docMk/>
      </pc:docMkLst>
      <pc:sldChg chg="modSp mod">
        <pc:chgData name="Carlos Placzkievicz" userId="6639e1fb-63ca-467c-942b-2dd2a9b4a1e1" providerId="ADAL" clId="{DA38476E-771E-4D5C-A7C9-B3F8D8E7FE38}" dt="2024-06-26T19:42:50.525" v="11" actId="20577"/>
        <pc:sldMkLst>
          <pc:docMk/>
          <pc:sldMk cId="834735815" sldId="386"/>
        </pc:sldMkLst>
        <pc:spChg chg="mod">
          <ac:chgData name="Carlos Placzkievicz" userId="6639e1fb-63ca-467c-942b-2dd2a9b4a1e1" providerId="ADAL" clId="{DA38476E-771E-4D5C-A7C9-B3F8D8E7FE38}" dt="2024-06-26T19:42:50.525" v="11" actId="20577"/>
          <ac:spMkLst>
            <pc:docMk/>
            <pc:sldMk cId="834735815" sldId="386"/>
            <ac:spMk id="8" creationId="{00000000-0000-0000-0000-000000000000}"/>
          </ac:spMkLst>
        </pc:spChg>
      </pc:sldChg>
    </pc:docChg>
  </pc:docChgLst>
  <pc:docChgLst>
    <pc:chgData name="Carlos Placzkievicz" userId="6639e1fb-63ca-467c-942b-2dd2a9b4a1e1" providerId="ADAL" clId="{53BB23DC-2952-4423-A9DF-68C5BDCE850B}"/>
    <pc:docChg chg="modSld">
      <pc:chgData name="Carlos Placzkievicz" userId="6639e1fb-63ca-467c-942b-2dd2a9b4a1e1" providerId="ADAL" clId="{53BB23DC-2952-4423-A9DF-68C5BDCE850B}" dt="2023-07-10T18:15:27.611" v="12" actId="20577"/>
      <pc:docMkLst>
        <pc:docMk/>
      </pc:docMkLst>
      <pc:sldChg chg="modSp mod">
        <pc:chgData name="Carlos Placzkievicz" userId="6639e1fb-63ca-467c-942b-2dd2a9b4a1e1" providerId="ADAL" clId="{53BB23DC-2952-4423-A9DF-68C5BDCE850B}" dt="2023-07-10T18:15:27.611" v="12" actId="20577"/>
        <pc:sldMkLst>
          <pc:docMk/>
          <pc:sldMk cId="834735815" sldId="386"/>
        </pc:sldMkLst>
        <pc:spChg chg="mod">
          <ac:chgData name="Carlos Placzkievicz" userId="6639e1fb-63ca-467c-942b-2dd2a9b4a1e1" providerId="ADAL" clId="{53BB23DC-2952-4423-A9DF-68C5BDCE850B}" dt="2023-07-10T18:15:27.611" v="12" actId="20577"/>
          <ac:spMkLst>
            <pc:docMk/>
            <pc:sldMk cId="834735815" sldId="386"/>
            <ac:spMk id="8" creationId="{00000000-0000-0000-0000-000000000000}"/>
          </ac:spMkLst>
        </pc:spChg>
      </pc:sldChg>
    </pc:docChg>
  </pc:docChgLst>
  <pc:docChgLst>
    <pc:chgData name="Carlos Placzkievicz" userId="6639e1fb-63ca-467c-942b-2dd2a9b4a1e1" providerId="ADAL" clId="{44EBFDEF-CFF6-4580-8484-4EFE447DDD4F}"/>
    <pc:docChg chg="custSel modSld">
      <pc:chgData name="Carlos Placzkievicz" userId="6639e1fb-63ca-467c-942b-2dd2a9b4a1e1" providerId="ADAL" clId="{44EBFDEF-CFF6-4580-8484-4EFE447DDD4F}" dt="2023-09-13T20:23:01.015" v="59" actId="113"/>
      <pc:docMkLst>
        <pc:docMk/>
      </pc:docMkLst>
      <pc:sldChg chg="modSp mod">
        <pc:chgData name="Carlos Placzkievicz" userId="6639e1fb-63ca-467c-942b-2dd2a9b4a1e1" providerId="ADAL" clId="{44EBFDEF-CFF6-4580-8484-4EFE447DDD4F}" dt="2023-09-13T20:23:01.015" v="59" actId="113"/>
        <pc:sldMkLst>
          <pc:docMk/>
          <pc:sldMk cId="834735815" sldId="386"/>
        </pc:sldMkLst>
        <pc:spChg chg="mod">
          <ac:chgData name="Carlos Placzkievicz" userId="6639e1fb-63ca-467c-942b-2dd2a9b4a1e1" providerId="ADAL" clId="{44EBFDEF-CFF6-4580-8484-4EFE447DDD4F}" dt="2023-09-13T20:23:01.015" v="59" actId="113"/>
          <ac:spMkLst>
            <pc:docMk/>
            <pc:sldMk cId="834735815" sldId="386"/>
            <ac:spMk id="8" creationId="{00000000-0000-0000-0000-000000000000}"/>
          </ac:spMkLst>
        </pc:spChg>
      </pc:sldChg>
    </pc:docChg>
  </pc:docChgLst>
  <pc:docChgLst>
    <pc:chgData name="Carlos Placzkievicz" userId="6639e1fb-63ca-467c-942b-2dd2a9b4a1e1" providerId="ADAL" clId="{7451F5AE-7918-44E0-B010-ECD89163A9F0}"/>
    <pc:docChg chg="custSel modSld">
      <pc:chgData name="Carlos Placzkievicz" userId="6639e1fb-63ca-467c-942b-2dd2a9b4a1e1" providerId="ADAL" clId="{7451F5AE-7918-44E0-B010-ECD89163A9F0}" dt="2024-04-03T19:15:16.788" v="214" actId="20577"/>
      <pc:docMkLst>
        <pc:docMk/>
      </pc:docMkLst>
      <pc:sldChg chg="modSp mod">
        <pc:chgData name="Carlos Placzkievicz" userId="6639e1fb-63ca-467c-942b-2dd2a9b4a1e1" providerId="ADAL" clId="{7451F5AE-7918-44E0-B010-ECD89163A9F0}" dt="2024-04-03T19:15:16.788" v="214" actId="20577"/>
        <pc:sldMkLst>
          <pc:docMk/>
          <pc:sldMk cId="834735815" sldId="386"/>
        </pc:sldMkLst>
        <pc:spChg chg="mod">
          <ac:chgData name="Carlos Placzkievicz" userId="6639e1fb-63ca-467c-942b-2dd2a9b4a1e1" providerId="ADAL" clId="{7451F5AE-7918-44E0-B010-ECD89163A9F0}" dt="2024-01-31T14:55:11.290" v="22" actId="20577"/>
          <ac:spMkLst>
            <pc:docMk/>
            <pc:sldMk cId="834735815" sldId="386"/>
            <ac:spMk id="6" creationId="{00000000-0000-0000-0000-000000000000}"/>
          </ac:spMkLst>
        </pc:spChg>
        <pc:spChg chg="mod">
          <ac:chgData name="Carlos Placzkievicz" userId="6639e1fb-63ca-467c-942b-2dd2a9b4a1e1" providerId="ADAL" clId="{7451F5AE-7918-44E0-B010-ECD89163A9F0}" dt="2024-04-03T19:15:16.788" v="214" actId="20577"/>
          <ac:spMkLst>
            <pc:docMk/>
            <pc:sldMk cId="834735815" sldId="386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r">
              <a:defRPr sz="1300"/>
            </a:lvl1pPr>
          </a:lstStyle>
          <a:p>
            <a:fld id="{E409B4CA-FB32-40E5-88A6-76A0E7D4BA94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r">
              <a:defRPr sz="1300"/>
            </a:lvl1pPr>
          </a:lstStyle>
          <a:p>
            <a:fld id="{52CC7FF1-48BC-4EAD-BC53-F58DE178E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6198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9" cy="356198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r">
              <a:defRPr sz="1300"/>
            </a:lvl1pPr>
          </a:lstStyle>
          <a:p>
            <a:fld id="{6042D767-CFAC-46D7-A45F-035AD716B5ED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2" tIns="48281" rIns="96562" bIns="4828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1"/>
          </a:xfrm>
          <a:prstGeom prst="rect">
            <a:avLst/>
          </a:prstGeom>
        </p:spPr>
        <p:txBody>
          <a:bodyPr vert="horz" lIns="96562" tIns="48281" rIns="96562" bIns="4828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9" cy="356197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9" cy="356197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r">
              <a:defRPr sz="1300"/>
            </a:lvl1pPr>
          </a:lstStyle>
          <a:p>
            <a:fld id="{313E94F7-EAC2-423D-A8CC-DEB8E1C19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0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1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11B-847D-42A9-BACD-7012D6B9C5E1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FAF-5470-42EF-8036-FCB9A9CDAB70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521-0E05-4F72-B9C2-07CBC472C89C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C7EB-4458-4F56-A558-B900CE2B90DF}" type="datetime1">
              <a:rPr lang="en-US" smtClean="0"/>
              <a:t>6/26/2024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9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961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6441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19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131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648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3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570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1206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05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66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2683-FDF6-4A83-985D-4CFBF9098263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6216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Helvetica Neue Light" charset="0"/>
              </a:rPr>
              <a:t>Click icon to add picture</a:t>
            </a:r>
            <a:endParaRPr lang="pt-BR" noProof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2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048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8" y="133350"/>
            <a:ext cx="2009775" cy="4343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2" y="133350"/>
            <a:ext cx="5876925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39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0CD-5BDA-4FDC-A48F-388DDE2F7A10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821-BC46-4FB5-9AF6-5086D92692E5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BA51-7069-4180-A81C-112E19F9C25F}" type="datetime1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A53-30ED-4E3E-B438-64BEF05D93A9}" type="datetime1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99B3-8C75-4691-96B6-18B45FB318DB}" type="datetime1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C120-BEE8-4C82-9913-F414ECBF0CA7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343C-2E91-4820-AF6A-9956CF794C40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37B9-B4A9-42B4-BEC0-0C03BC3578A8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8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ヒラギノ角ゴ ProN W3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1pPr>
      <a:lvl2pPr marL="6477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2pPr>
      <a:lvl3pPr marL="10033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3pPr>
      <a:lvl4pPr marL="13589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4pPr>
      <a:lvl5pPr marL="17145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5pPr>
      <a:lvl6pPr marL="21717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26289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0861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5433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gas@unafisconacional.org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001515" y="224929"/>
            <a:ext cx="3911647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8613" lvl="0" indent="-328613" algn="ctr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2600" b="1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/>
              </a:rPr>
              <a:t>ESTÁGIO EM DIREITO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2400" y="1032676"/>
            <a:ext cx="8915400" cy="426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8613" indent="-328613"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i="1" dirty="0" err="1">
                <a:cs typeface="Arial" panose="020B0604020202020204" pitchFamily="34" charset="0"/>
              </a:rPr>
              <a:t>Atividades</a:t>
            </a:r>
            <a:r>
              <a:rPr lang="en-GB" sz="1400" b="1" i="1" dirty="0">
                <a:cs typeface="Arial" panose="020B0604020202020204" pitchFamily="34" charset="0"/>
              </a:rPr>
              <a:t>:</a:t>
            </a:r>
          </a:p>
          <a:p>
            <a:pPr marL="328613" indent="-328613" algn="l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Pesquisa de jurisprudência e doutrina;</a:t>
            </a:r>
          </a:p>
          <a:p>
            <a:pPr marL="328613" indent="-328613" algn="l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Acompanhamento processual;</a:t>
            </a:r>
          </a:p>
          <a:p>
            <a:pPr marL="328613" indent="-328613" algn="l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Analise contratual;</a:t>
            </a:r>
          </a:p>
          <a:p>
            <a:pPr marL="328613" indent="-328613" algn="l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Elaboração de requerimentos/ofícios/petições.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b="1" i="1" dirty="0">
              <a:cs typeface="Arial" panose="020B0604020202020204" pitchFamily="34" charset="0"/>
            </a:endParaRP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>
                <a:cs typeface="Arial" panose="020B0604020202020204" pitchFamily="34" charset="0"/>
              </a:rPr>
              <a:t>Bolsa Auxílio:</a:t>
            </a:r>
            <a:r>
              <a:rPr lang="pt-BR" sz="1400" dirty="0">
                <a:cs typeface="Arial" panose="020B0604020202020204" pitchFamily="34" charset="0"/>
              </a:rPr>
              <a:t> R$ 1.500,00 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/>
              <a:t>Vale transporte </a:t>
            </a:r>
            <a:r>
              <a:rPr lang="pt-BR" sz="1400" dirty="0"/>
              <a:t>integral;</a:t>
            </a:r>
            <a:r>
              <a:rPr lang="en-GB" sz="1400" dirty="0"/>
              <a:t> 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/>
              <a:t>Vale refeição</a:t>
            </a:r>
            <a:r>
              <a:rPr lang="pt-BR" sz="1400" dirty="0"/>
              <a:t> R$ 777,70 por mês;</a:t>
            </a:r>
            <a:endParaRPr lang="en-GB" sz="1400" dirty="0"/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 err="1"/>
              <a:t>Carga</a:t>
            </a:r>
            <a:r>
              <a:rPr lang="en-GB" sz="1400" b="1" dirty="0"/>
              <a:t> </a:t>
            </a:r>
            <a:r>
              <a:rPr lang="en-GB" sz="1400" b="1" dirty="0" err="1"/>
              <a:t>horária</a:t>
            </a:r>
            <a:r>
              <a:rPr lang="en-GB" sz="1400" b="1" dirty="0"/>
              <a:t> do </a:t>
            </a:r>
            <a:r>
              <a:rPr lang="en-GB" sz="1400" b="1" dirty="0" err="1"/>
              <a:t>estágio</a:t>
            </a:r>
            <a:r>
              <a:rPr lang="en-GB" sz="1400" dirty="0"/>
              <a:t>: 06 (seis) horas </a:t>
            </a:r>
            <a:r>
              <a:rPr lang="en-GB" sz="1400" dirty="0" err="1"/>
              <a:t>diárias</a:t>
            </a:r>
            <a:r>
              <a:rPr lang="en-GB" sz="1400" dirty="0"/>
              <a:t>. 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 err="1"/>
              <a:t>Horário</a:t>
            </a:r>
            <a:r>
              <a:rPr lang="en-GB" sz="1400" b="1" dirty="0"/>
              <a:t> do </a:t>
            </a:r>
            <a:r>
              <a:rPr lang="en-GB" sz="1400" b="1" dirty="0" err="1"/>
              <a:t>estágio</a:t>
            </a:r>
            <a:r>
              <a:rPr lang="en-GB" sz="1400" dirty="0"/>
              <a:t>: De </a:t>
            </a:r>
            <a:r>
              <a:rPr lang="en-GB" sz="1400" dirty="0" err="1"/>
              <a:t>segunda</a:t>
            </a:r>
            <a:r>
              <a:rPr lang="en-GB" sz="1400" dirty="0"/>
              <a:t> à </a:t>
            </a:r>
            <a:r>
              <a:rPr lang="en-GB" sz="1400" dirty="0" err="1"/>
              <a:t>sexta-feira</a:t>
            </a:r>
            <a:r>
              <a:rPr lang="en-GB" sz="1400" dirty="0"/>
              <a:t>, das 9h </a:t>
            </a:r>
            <a:r>
              <a:rPr lang="en-GB" sz="1400" dirty="0" err="1"/>
              <a:t>às</a:t>
            </a:r>
            <a:r>
              <a:rPr lang="en-GB" sz="1400" dirty="0"/>
              <a:t> 16 horas, com interval de 01 hora para </a:t>
            </a:r>
            <a:r>
              <a:rPr lang="en-GB" sz="1400" dirty="0" err="1"/>
              <a:t>refeição</a:t>
            </a:r>
            <a:r>
              <a:rPr lang="en-GB" sz="1400" dirty="0"/>
              <a:t>. </a:t>
            </a:r>
            <a:endParaRPr lang="pt-BR" sz="1400" dirty="0"/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pt-BR" sz="1400" dirty="0"/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highlight>
                  <a:srgbClr val="FFFF00"/>
                </a:highlight>
              </a:rPr>
              <a:t>O candidato deverá estar cursando período noturno </a:t>
            </a:r>
            <a:endParaRPr lang="en-GB" sz="1400" dirty="0">
              <a:highlight>
                <a:srgbClr val="FFFF00"/>
              </a:highlight>
            </a:endParaRPr>
          </a:p>
          <a:p>
            <a:pPr marL="328613" indent="-328613">
              <a:lnSpc>
                <a:spcPct val="80000"/>
              </a:lnSpc>
              <a:spcBef>
                <a:spcPts val="2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dirty="0"/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Os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interessados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deverão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enviar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currículo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para o e-mail: 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vagas@unafisconacional.org.br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>
                <a:solidFill>
                  <a:srgbClr val="FF0000"/>
                </a:solidFill>
              </a:rPr>
              <a:t>         Com o título: “ESTÁGIO EM DIREITO”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7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A4A4A"/>
      </a:accent1>
      <a:accent2>
        <a:srgbClr val="333399"/>
      </a:accent2>
      <a:accent3>
        <a:srgbClr val="AAAAAA"/>
      </a:accent3>
      <a:accent4>
        <a:srgbClr val="DADADA"/>
      </a:accent4>
      <a:accent5>
        <a:srgbClr val="B1B1B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09c0248-c8cf-4a1d-aba1-9ec3e8fb77d9" xsi:nil="true"/>
    <lcf76f155ced4ddcb4097134ff3c332f xmlns="809c0248-c8cf-4a1d-aba1-9ec3e8fb77d9">
      <Terms xmlns="http://schemas.microsoft.com/office/infopath/2007/PartnerControls"/>
    </lcf76f155ced4ddcb4097134ff3c332f>
    <TaxCatchAll xmlns="29fda102-1bfd-49f3-9c9d-1689de28af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338969A68E5742AE343785EBCE0E5C" ma:contentTypeVersion="16" ma:contentTypeDescription="Crie um novo documento." ma:contentTypeScope="" ma:versionID="41f27cf123b07e1f87ea73a4a174deee">
  <xsd:schema xmlns:xsd="http://www.w3.org/2001/XMLSchema" xmlns:xs="http://www.w3.org/2001/XMLSchema" xmlns:p="http://schemas.microsoft.com/office/2006/metadata/properties" xmlns:ns2="809c0248-c8cf-4a1d-aba1-9ec3e8fb77d9" xmlns:ns3="29fda102-1bfd-49f3-9c9d-1689de28af5a" targetNamespace="http://schemas.microsoft.com/office/2006/metadata/properties" ma:root="true" ma:fieldsID="3dddc2f79c0c6b1f155c0235143388a8" ns2:_="" ns3:_="">
    <xsd:import namespace="809c0248-c8cf-4a1d-aba1-9ec3e8fb77d9"/>
    <xsd:import namespace="29fda102-1bfd-49f3-9c9d-1689de28a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c0248-c8cf-4a1d-aba1-9ec3e8fb7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tatus de liberação" ma:internalName="Status_x0020_de_x0020_libera_x00e7__x00e3_o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c508428b-fc3e-4173-b341-1a551b985f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da102-1bfd-49f3-9c9d-1689de28a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bd67ba-96c8-4084-b3f6-20128e7a90c4}" ma:internalName="TaxCatchAll" ma:showField="CatchAllData" ma:web="29fda102-1bfd-49f3-9c9d-1689de28a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59BB80-5E26-41DC-A16D-B73A8B13C39D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809c0248-c8cf-4a1d-aba1-9ec3e8fb77d9"/>
    <ds:schemaRef ds:uri="http://schemas.openxmlformats.org/package/2006/metadata/core-properties"/>
    <ds:schemaRef ds:uri="http://purl.org/dc/terms/"/>
    <ds:schemaRef ds:uri="http://www.w3.org/XML/1998/namespace"/>
    <ds:schemaRef ds:uri="29fda102-1bfd-49f3-9c9d-1689de28af5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8E7B0F-5106-47C2-891D-6E4146FA18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F8392-7BF3-4F88-BA82-8830D31CEB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c0248-c8cf-4a1d-aba1-9ec3e8fb77d9"/>
    <ds:schemaRef ds:uri="29fda102-1bfd-49f3-9c9d-1689de28a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10479</TotalTime>
  <Words>115</Words>
  <Application>Microsoft Office PowerPoint</Application>
  <PresentationFormat>Apresentação na tela (16:9)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 Neue Light</vt:lpstr>
      <vt:lpstr>Office Theme</vt:lpstr>
      <vt:lpstr>1_Title &amp; Bullets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Carlos Placzkievicz</cp:lastModifiedBy>
  <cp:revision>1316</cp:revision>
  <cp:lastPrinted>2023-03-16T19:53:21Z</cp:lastPrinted>
  <dcterms:created xsi:type="dcterms:W3CDTF">2014-09-17T03:37:49Z</dcterms:created>
  <dcterms:modified xsi:type="dcterms:W3CDTF">2024-06-26T19:42:55Z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0x010100B4338969A68E5742AE343785EBCE0E5C</vt:lpwstr>
  </property>
  <property fmtid="{D5CDD505-2E9C-101B-9397-08002B2CF9AE}" pid="3" name="Order">
    <vt:r8>305600</vt:r8>
  </property>
  <property fmtid="{D5CDD505-2E9C-101B-9397-08002B2CF9AE}" pid="4" name="MediaServiceImageTags">
    <vt:lpwstr/>
  </property>
</Properties>
</file>