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7"/>
  </p:notesMasterIdLst>
  <p:handoutMasterIdLst>
    <p:handoutMasterId r:id="rId8"/>
  </p:handoutMasterIdLst>
  <p:sldIdLst>
    <p:sldId id="386" r:id="rId6"/>
  </p:sldIdLst>
  <p:sldSz cx="9144000" cy="5143500" type="screen16x9"/>
  <p:notesSz cx="10234613" cy="70993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17375E"/>
    <a:srgbClr val="E2E2E2"/>
    <a:srgbClr val="FF9934"/>
    <a:srgbClr val="FFFFFF"/>
    <a:srgbClr val="4F81BD"/>
    <a:srgbClr val="EAEAEA"/>
    <a:srgbClr val="FAD94C"/>
    <a:srgbClr val="E8E8E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EB97A-8922-489C-B567-89EA8B1DA6F2}" v="2" dt="2023-03-16T19:53:17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94660"/>
  </p:normalViewPr>
  <p:slideViewPr>
    <p:cSldViewPr>
      <p:cViewPr varScale="1">
        <p:scale>
          <a:sx n="85" d="100"/>
          <a:sy n="85" d="100"/>
        </p:scale>
        <p:origin x="996" y="60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laczkievicz" userId="6639e1fb-63ca-467c-942b-2dd2a9b4a1e1" providerId="ADAL" clId="{F41D2EE0-9DE8-4AFE-A8FB-FBAB7C80FB13}"/>
    <pc:docChg chg="modSld">
      <pc:chgData name="Carlos Placzkievicz" userId="6639e1fb-63ca-467c-942b-2dd2a9b4a1e1" providerId="ADAL" clId="{F41D2EE0-9DE8-4AFE-A8FB-FBAB7C80FB13}" dt="2023-03-16T20:15:48.874" v="21" actId="20577"/>
      <pc:docMkLst>
        <pc:docMk/>
      </pc:docMkLst>
      <pc:sldChg chg="modSp mod">
        <pc:chgData name="Carlos Placzkievicz" userId="6639e1fb-63ca-467c-942b-2dd2a9b4a1e1" providerId="ADAL" clId="{F41D2EE0-9DE8-4AFE-A8FB-FBAB7C80FB13}" dt="2023-03-16T20:15:48.874" v="21" actId="20577"/>
        <pc:sldMkLst>
          <pc:docMk/>
          <pc:sldMk cId="834735815" sldId="386"/>
        </pc:sldMkLst>
        <pc:spChg chg="mod">
          <ac:chgData name="Carlos Placzkievicz" userId="6639e1fb-63ca-467c-942b-2dd2a9b4a1e1" providerId="ADAL" clId="{F41D2EE0-9DE8-4AFE-A8FB-FBAB7C80FB13}" dt="2023-03-16T20:14:57.199" v="19" actId="20577"/>
          <ac:spMkLst>
            <pc:docMk/>
            <pc:sldMk cId="834735815" sldId="386"/>
            <ac:spMk id="6" creationId="{00000000-0000-0000-0000-000000000000}"/>
          </ac:spMkLst>
        </pc:spChg>
        <pc:spChg chg="mod">
          <ac:chgData name="Carlos Placzkievicz" userId="6639e1fb-63ca-467c-942b-2dd2a9b4a1e1" providerId="ADAL" clId="{F41D2EE0-9DE8-4AFE-A8FB-FBAB7C80FB13}" dt="2023-03-16T20:15:48.874" v="21" actId="20577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r">
              <a:defRPr sz="1300"/>
            </a:lvl1pPr>
          </a:lstStyle>
          <a:p>
            <a:fld id="{E409B4CA-FB32-40E5-88A6-76A0E7D4BA94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r">
              <a:defRPr sz="13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198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r">
              <a:defRPr sz="1300"/>
            </a:lvl1pPr>
          </a:lstStyle>
          <a:p>
            <a:fld id="{6042D767-CFAC-46D7-A45F-035AD716B5ED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2" tIns="48281" rIns="96562" bIns="482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1"/>
          </a:xfrm>
          <a:prstGeom prst="rect">
            <a:avLst/>
          </a:prstGeom>
        </p:spPr>
        <p:txBody>
          <a:bodyPr vert="horz" lIns="96562" tIns="48281" rIns="96562" bIns="4828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9" cy="356197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r">
              <a:defRPr sz="13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11B-847D-42A9-BACD-7012D6B9C5E1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FAF-5470-42EF-8036-FCB9A9CDAB70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521-0E05-4F72-B9C2-07CBC472C89C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C7EB-4458-4F56-A558-B900CE2B90DF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2683-FDF6-4A83-985D-4CFBF9098263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0CD-5BDA-4FDC-A48F-388DDE2F7A10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821-BC46-4FB5-9AF6-5086D92692E5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BA51-7069-4180-A81C-112E19F9C25F}" type="datetime1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A53-30ED-4E3E-B438-64BEF05D93A9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99B3-8C75-4691-96B6-18B45FB318DB}" type="datetime1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C120-BEE8-4C82-9913-F414ECBF0CA7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343C-2E91-4820-AF6A-9956CF794C40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37B9-B4A9-42B4-BEC0-0C03BC3578A8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48002" y="224929"/>
            <a:ext cx="3818673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613" lvl="0" indent="-328613" algn="ctr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26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ESTÁGIO EM </a:t>
            </a:r>
            <a:r>
              <a:rPr lang="en-GB" sz="2600" b="1" u="sng" ker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DIREITO </a:t>
            </a:r>
            <a:endParaRPr lang="en-GB" sz="2600" b="1" u="sng" kern="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anose="020B0604020202020204" pitchFamily="34" charset="-128"/>
              <a:cs typeface="Arial Unicode M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2400" y="1032676"/>
            <a:ext cx="8915400" cy="42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i="1" dirty="0" err="1"/>
              <a:t>Requisitos</a:t>
            </a:r>
            <a:r>
              <a:rPr lang="en-GB" sz="1400" b="1" i="1" dirty="0"/>
              <a:t>: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Conhecimentos básicos de direito tributário;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Desejável conhecimentos em inglês para leitura técnica;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Conhecimentos sobre metodologia do direito- normas ABNT para citação, referências bibliográficas e estrutura de trabalhos científicos; noção de fichamento e resenha;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Conhecimento pacote Office;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Muito relevante ter participado de grupo de iniciação científica, ter interesse na área acadêmica.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Cursar Direito (a partir do 3º </a:t>
            </a:r>
            <a:r>
              <a:rPr lang="pt-BR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semestre).</a:t>
            </a:r>
            <a:endParaRPr lang="pt-BR" sz="1400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 </a:t>
            </a:r>
            <a:r>
              <a:rPr lang="en-GB" sz="1400" b="1" i="1" dirty="0" err="1">
                <a:cs typeface="Arial" panose="020B0604020202020204" pitchFamily="34" charset="0"/>
              </a:rPr>
              <a:t>Atividades</a:t>
            </a:r>
            <a:r>
              <a:rPr lang="en-GB" sz="1400" b="1" i="1" dirty="0">
                <a:cs typeface="Arial" panose="020B0604020202020204" pitchFamily="34" charset="0"/>
              </a:rPr>
              <a:t>: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Pesquisas em direito tributário, administrativo e administração tributária e direito constitucional;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Elaboração de pareceres e artigos;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Elaboração de fichamentos e resenhas e notas técnicas;</a:t>
            </a:r>
            <a:endParaRPr lang="en-GB" sz="1400" b="1" i="1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>
                <a:cs typeface="Arial" panose="020B0604020202020204" pitchFamily="34" charset="0"/>
              </a:rPr>
              <a:t>Bolsa Auxílio:</a:t>
            </a:r>
            <a:r>
              <a:rPr lang="pt-BR" sz="1400" dirty="0">
                <a:cs typeface="Arial" panose="020B0604020202020204" pitchFamily="34" charset="0"/>
              </a:rPr>
              <a:t> R$ 1.400,00, </a:t>
            </a:r>
            <a:r>
              <a:rPr lang="pt-BR" sz="1400" b="1" dirty="0"/>
              <a:t>Vale transporte </a:t>
            </a:r>
            <a:r>
              <a:rPr lang="pt-BR" sz="1400" dirty="0"/>
              <a:t>integra</a:t>
            </a:r>
            <a:r>
              <a:rPr lang="pt-BR" sz="1400" b="1" dirty="0"/>
              <a:t>l;</a:t>
            </a:r>
            <a:r>
              <a:rPr lang="en-GB" sz="1400" b="1" dirty="0"/>
              <a:t> </a:t>
            </a:r>
            <a:r>
              <a:rPr lang="pt-BR" sz="1400" b="1" dirty="0"/>
              <a:t>Vale refeição</a:t>
            </a:r>
            <a:r>
              <a:rPr lang="pt-BR" sz="1400" dirty="0"/>
              <a:t> R$ 709,00 por mês;</a:t>
            </a: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/>
              <a:t>Carga</a:t>
            </a:r>
            <a:r>
              <a:rPr lang="en-GB" sz="1400" b="1" dirty="0"/>
              <a:t> </a:t>
            </a:r>
            <a:r>
              <a:rPr lang="en-GB" sz="1400" b="1" dirty="0" err="1"/>
              <a:t>horária</a:t>
            </a:r>
            <a:r>
              <a:rPr lang="en-GB" sz="1400" b="1" dirty="0"/>
              <a:t> do </a:t>
            </a:r>
            <a:r>
              <a:rPr lang="en-GB" sz="1400" b="1" dirty="0" err="1"/>
              <a:t>estágio</a:t>
            </a:r>
            <a:r>
              <a:rPr lang="en-GB" sz="1400" dirty="0"/>
              <a:t>: 06 (seis) horas </a:t>
            </a:r>
            <a:r>
              <a:rPr lang="en-GB" sz="1400" dirty="0" err="1"/>
              <a:t>diárias</a:t>
            </a:r>
            <a:r>
              <a:rPr lang="en-GB" sz="1400" dirty="0"/>
              <a:t>.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>
                <a:highlight>
                  <a:srgbClr val="FFFF00"/>
                </a:highlight>
              </a:rPr>
              <a:t>Horário</a:t>
            </a:r>
            <a:r>
              <a:rPr lang="en-GB" sz="1400" b="1" dirty="0">
                <a:highlight>
                  <a:srgbClr val="FFFF00"/>
                </a:highlight>
              </a:rPr>
              <a:t> do </a:t>
            </a:r>
            <a:r>
              <a:rPr lang="en-GB" sz="1400" b="1" dirty="0" err="1">
                <a:highlight>
                  <a:srgbClr val="FFFF00"/>
                </a:highlight>
              </a:rPr>
              <a:t>estágio</a:t>
            </a:r>
            <a:r>
              <a:rPr lang="en-GB" sz="1400" dirty="0">
                <a:highlight>
                  <a:srgbClr val="FFFF00"/>
                </a:highlight>
              </a:rPr>
              <a:t>: (De </a:t>
            </a:r>
            <a:r>
              <a:rPr lang="en-GB" sz="1400" dirty="0" err="1">
                <a:highlight>
                  <a:srgbClr val="FFFF00"/>
                </a:highlight>
              </a:rPr>
              <a:t>segunda</a:t>
            </a:r>
            <a:r>
              <a:rPr lang="en-GB" sz="1400" dirty="0">
                <a:highlight>
                  <a:srgbClr val="FFFF00"/>
                </a:highlight>
              </a:rPr>
              <a:t> à </a:t>
            </a:r>
            <a:r>
              <a:rPr lang="en-GB" sz="1400" dirty="0" err="1">
                <a:highlight>
                  <a:srgbClr val="FFFF00"/>
                </a:highlight>
              </a:rPr>
              <a:t>sexta-feira</a:t>
            </a:r>
            <a:r>
              <a:rPr lang="en-GB" sz="1400" dirty="0">
                <a:highlight>
                  <a:srgbClr val="FFFF00"/>
                </a:highlight>
              </a:rPr>
              <a:t>, entre 9h  e  18 horas). </a:t>
            </a:r>
          </a:p>
          <a:p>
            <a:pPr marL="328613" indent="-328613">
              <a:lnSpc>
                <a:spcPct val="80000"/>
              </a:lnSpc>
              <a:spcBef>
                <a:spcPts val="2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interessados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deverão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enviar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currículo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para o e-mail: vagas@unafisconacional.org.br</a:t>
            </a: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7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338969A68E5742AE343785EBCE0E5C" ma:contentTypeVersion="14" ma:contentTypeDescription="Crie um novo documento." ma:contentTypeScope="" ma:versionID="674ce7cb4a1d46c1c4b1fe31bce5730d">
  <xsd:schema xmlns:xsd="http://www.w3.org/2001/XMLSchema" xmlns:xs="http://www.w3.org/2001/XMLSchema" xmlns:p="http://schemas.microsoft.com/office/2006/metadata/properties" xmlns:ns2="809c0248-c8cf-4a1d-aba1-9ec3e8fb77d9" xmlns:ns3="29fda102-1bfd-49f3-9c9d-1689de28af5a" targetNamespace="http://schemas.microsoft.com/office/2006/metadata/properties" ma:root="true" ma:fieldsID="803879f4fa00ce540a9e07228afa255e" ns2:_="" ns3:_="">
    <xsd:import namespace="809c0248-c8cf-4a1d-aba1-9ec3e8fb77d9"/>
    <xsd:import namespace="29fda102-1bfd-49f3-9c9d-1689de28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0248-c8cf-4a1d-aba1-9ec3e8fb7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tatus de liberação" ma:internalName="Status_x0020_de_x0020_libera_x00e7__x00e3_o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c508428b-fc3e-4173-b341-1a551b985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da102-1bfd-49f3-9c9d-1689de28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bd67ba-96c8-4084-b3f6-20128e7a90c4}" ma:internalName="TaxCatchAll" ma:showField="CatchAllData" ma:web="29fda102-1bfd-49f3-9c9d-1689de28a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09c0248-c8cf-4a1d-aba1-9ec3e8fb77d9" xsi:nil="true"/>
    <lcf76f155ced4ddcb4097134ff3c332f xmlns="809c0248-c8cf-4a1d-aba1-9ec3e8fb77d9">
      <Terms xmlns="http://schemas.microsoft.com/office/infopath/2007/PartnerControls"/>
    </lcf76f155ced4ddcb4097134ff3c332f>
    <TaxCatchAll xmlns="29fda102-1bfd-49f3-9c9d-1689de28af5a" xsi:nil="true"/>
  </documentManagement>
</p:properties>
</file>

<file path=customXml/itemProps1.xml><?xml version="1.0" encoding="utf-8"?>
<ds:datastoreItem xmlns:ds="http://schemas.openxmlformats.org/officeDocument/2006/customXml" ds:itemID="{888E7B0F-5106-47C2-891D-6E4146FA18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C3E3C2-F5E9-4700-9F6D-5FF47DFD4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c0248-c8cf-4a1d-aba1-9ec3e8fb77d9"/>
    <ds:schemaRef ds:uri="29fda102-1bfd-49f3-9c9d-1689de28a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59BB80-5E26-41DC-A16D-B73A8B13C39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09c0248-c8cf-4a1d-aba1-9ec3e8fb77d9"/>
    <ds:schemaRef ds:uri="http://schemas.openxmlformats.org/package/2006/metadata/core-properties"/>
    <ds:schemaRef ds:uri="http://purl.org/dc/terms/"/>
    <ds:schemaRef ds:uri="http://www.w3.org/XML/1998/namespace"/>
    <ds:schemaRef ds:uri="29fda102-1bfd-49f3-9c9d-1689de28af5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10461</TotalTime>
  <Words>168</Words>
  <Application>Microsoft Office PowerPoint</Application>
  <PresentationFormat>Apresentação na tela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 Light</vt:lpstr>
      <vt:lpstr>Office Theme</vt:lpstr>
      <vt:lpstr>1_Title &amp; Bullets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Carlos Placzkievicz</cp:lastModifiedBy>
  <cp:revision>1316</cp:revision>
  <cp:lastPrinted>2023-03-16T19:53:21Z</cp:lastPrinted>
  <dcterms:created xsi:type="dcterms:W3CDTF">2014-09-17T03:37:49Z</dcterms:created>
  <dcterms:modified xsi:type="dcterms:W3CDTF">2023-03-16T20:15:53Z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0x010100B4338969A68E5742AE343785EBCE0E5C</vt:lpwstr>
  </property>
  <property fmtid="{D5CDD505-2E9C-101B-9397-08002B2CF9AE}" pid="3" name="Order">
    <vt:r8>305600</vt:r8>
  </property>
  <property fmtid="{D5CDD505-2E9C-101B-9397-08002B2CF9AE}" pid="4" name="MediaServiceImageTags">
    <vt:lpwstr/>
  </property>
</Properties>
</file>