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ane Santos | FCR Law" userId="890a87d8-9d7c-49e1-b32a-c1e5aa26c823" providerId="ADAL" clId="{733BD7AE-EFB6-4420-8839-DA1566B401C7}"/>
    <pc:docChg chg="undo custSel modSld">
      <pc:chgData name="Laiane Santos | FCR Law" userId="890a87d8-9d7c-49e1-b32a-c1e5aa26c823" providerId="ADAL" clId="{733BD7AE-EFB6-4420-8839-DA1566B401C7}" dt="2023-03-13T13:58:52.302" v="167" actId="20577"/>
      <pc:docMkLst>
        <pc:docMk/>
      </pc:docMkLst>
      <pc:sldChg chg="modSp mod">
        <pc:chgData name="Laiane Santos | FCR Law" userId="890a87d8-9d7c-49e1-b32a-c1e5aa26c823" providerId="ADAL" clId="{733BD7AE-EFB6-4420-8839-DA1566B401C7}" dt="2023-03-13T13:58:52.302" v="167" actId="20577"/>
        <pc:sldMkLst>
          <pc:docMk/>
          <pc:sldMk cId="84081568" sldId="257"/>
        </pc:sldMkLst>
        <pc:spChg chg="mod">
          <ac:chgData name="Laiane Santos | FCR Law" userId="890a87d8-9d7c-49e1-b32a-c1e5aa26c823" providerId="ADAL" clId="{733BD7AE-EFB6-4420-8839-DA1566B401C7}" dt="2023-03-13T13:57:26.940" v="159" actId="207"/>
          <ac:spMkLst>
            <pc:docMk/>
            <pc:sldMk cId="84081568" sldId="257"/>
            <ac:spMk id="27" creationId="{D56BB9D4-5684-44CD-BD63-17486BF94342}"/>
          </ac:spMkLst>
        </pc:spChg>
        <pc:spChg chg="mod">
          <ac:chgData name="Laiane Santos | FCR Law" userId="890a87d8-9d7c-49e1-b32a-c1e5aa26c823" providerId="ADAL" clId="{733BD7AE-EFB6-4420-8839-DA1566B401C7}" dt="2023-03-13T13:58:52.302" v="167" actId="20577"/>
          <ac:spMkLst>
            <pc:docMk/>
            <pc:sldMk cId="84081568" sldId="257"/>
            <ac:spMk id="28" creationId="{24D6DAE9-D91A-4149-8C05-9C1CE0EC8C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D67D2-694A-2F19-99E1-99F60DC38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90D41-0E4F-D6CF-9815-CDB7B34B7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E2120E-9713-442B-DD25-41956B55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BA57DB-CE56-53CB-5204-B985231C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944FB1-9AE1-BE24-D1FA-C7FC65F9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67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5D109-8ED6-6DBA-27AE-30CE75A0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771CB2-0A84-C904-4158-BA11AD4E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730697-C6AD-F51C-D87C-0570D407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B7F21-B520-0537-37C9-8FC1A701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F2F602-179E-62C8-E2FB-E44C4D49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59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94D37F-BF4E-B4F6-9B68-BC01AED77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546097-00DF-136F-FE2A-2430F8C3D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F1AA89-65CD-CDB7-E817-EE8E016A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B7BC3-7927-C55F-9801-1FE34237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061308-A5A8-AD4A-DD6D-DE778D12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39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48FA8-F099-4AC0-B549-C4C09166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435413-1580-6501-6BEB-7A1688E22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9D034B-CCBE-3E23-A36F-12E678B9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F3C8C-5BD5-5137-AB67-FC79429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B47E0-0877-C845-A801-3BEE87F9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30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BDEA6-69A2-0285-BBDE-C4F9A319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F7F782-6315-DD3A-06A2-D82376FD5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68ED56-BC51-1148-A57A-D920EF8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3671FF-7A37-3A7E-9102-AB387263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BAFDE6-DC08-A11E-0F5D-4FB5B904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8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EB3E1-71B5-91FC-74BF-708C32C2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1CB355-8A83-4F18-2CFD-303C94560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0EB305-FC8C-BCBC-13A3-1236A1FC1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A6C5E7-AB7D-618E-5AD5-67339E4C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477811-02E2-0967-9E3E-2859292D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4466CE-369A-EEE3-8DF1-1E113B4B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42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9049C-DFE2-48EB-BA99-AF766730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E447F7-86A9-E4A2-7A4F-CE960D993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1FFBB4-B0BF-1A0C-E487-4C7AD6B4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CC4447-7286-DFD8-95D6-CBF2571C0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F7F28F-E372-6687-8C29-CEF0FDC85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EF637A-5DB7-C11A-FF20-E39D495D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5A633F-4D52-0179-7E90-2D4D35A6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052D2B-091C-0230-AC35-ED622B7C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77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E9919-84AF-19BA-1C05-A990C1C9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EE9D8E-EAB5-9DE2-B015-6373D5CA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CC3227-9379-74FC-1BCB-788EE18F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514C03-3477-2753-52DD-6D02EEF7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89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B0C004-45FB-37E0-EFCD-D34A8A88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1DB060-83A7-152F-F3AB-657CD145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93941E-F872-D715-1148-B26B193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27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C655-AC17-A48F-D2AE-6E4CCF0F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30CAA8-0FD3-77AF-D6C9-922EADA26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55CE7F-9792-C5C9-A5B1-6723D1BEE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03BD35-318D-489D-BAE3-690606A2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D4FBEB-39AD-BEC7-BCC3-355D2938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010225-5CCA-952B-1DBA-04942922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37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2E562-BDCA-1009-5748-27ABDB8B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68EC90-500D-DFC6-116C-47273F0B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F2FAFF-237B-DF72-1979-B204A503C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302D2C-8BBC-B9C8-AD8E-1CC65F10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C107AE-FB24-14EE-887D-E9A30C0A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7718F-3606-7010-4AFA-59A36EBB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66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E44D4A-E550-83D5-BEB3-2DD99ACB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D75A0F-D805-A043-07EB-936EBB451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C37F1D-9D0A-1E38-076F-01B8F738F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E681-13C2-46C5-936D-F1D717EA1C90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9A84C8-EC25-6555-7349-80EC37384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91250-B35F-8180-1ECD-1012470E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4CC3-43B1-472D-B03F-95287BB35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us driving down a city street&#10;&#10;Description automatically generated">
            <a:extLst>
              <a:ext uri="{FF2B5EF4-FFF2-40B4-BE49-F238E27FC236}">
                <a16:creationId xmlns:a16="http://schemas.microsoft.com/office/drawing/2014/main" id="{6F43F8E6-2FF4-4F70-88EE-6756106B89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15" y="0"/>
            <a:ext cx="1034398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23CBA-ECB9-435C-9DCC-A4A2FED8F7BC}"/>
              </a:ext>
            </a:extLst>
          </p:cNvPr>
          <p:cNvSpPr/>
          <p:nvPr/>
        </p:nvSpPr>
        <p:spPr>
          <a:xfrm>
            <a:off x="-45719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6F1AD-8340-419E-AB12-30FB6FBDEB39}"/>
              </a:ext>
            </a:extLst>
          </p:cNvPr>
          <p:cNvGrpSpPr/>
          <p:nvPr/>
        </p:nvGrpSpPr>
        <p:grpSpPr>
          <a:xfrm rot="425765">
            <a:off x="-746560" y="-268039"/>
            <a:ext cx="4731073" cy="7400657"/>
            <a:chOff x="-45719" y="0"/>
            <a:chExt cx="4008119" cy="6858000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758DF0D1-2656-4E9A-8E1E-162E30A8FB6F}"/>
                </a:ext>
              </a:extLst>
            </p:cNvPr>
            <p:cNvSpPr/>
            <p:nvPr/>
          </p:nvSpPr>
          <p:spPr>
            <a:xfrm>
              <a:off x="-45719" y="0"/>
              <a:ext cx="4008119" cy="6858000"/>
            </a:xfrm>
            <a:prstGeom prst="parallelogram">
              <a:avLst/>
            </a:prstGeom>
            <a:solidFill>
              <a:srgbClr val="0C2B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455031-900B-41EE-86AC-D7A59D9A8F63}"/>
                </a:ext>
              </a:extLst>
            </p:cNvPr>
            <p:cNvSpPr/>
            <p:nvPr/>
          </p:nvSpPr>
          <p:spPr>
            <a:xfrm>
              <a:off x="-45719" y="0"/>
              <a:ext cx="2364849" cy="6858000"/>
            </a:xfrm>
            <a:prstGeom prst="rect">
              <a:avLst/>
            </a:prstGeom>
            <a:solidFill>
              <a:srgbClr val="0C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D85632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7BA34E-62C9-4F51-A639-1608E1563D0F}"/>
              </a:ext>
            </a:extLst>
          </p:cNvPr>
          <p:cNvGrpSpPr/>
          <p:nvPr/>
        </p:nvGrpSpPr>
        <p:grpSpPr>
          <a:xfrm rot="451734">
            <a:off x="3548384" y="-354305"/>
            <a:ext cx="663952" cy="3323422"/>
            <a:chOff x="3382827" y="-20783"/>
            <a:chExt cx="762645" cy="4088293"/>
          </a:xfrm>
          <a:solidFill>
            <a:schemeClr val="bg1"/>
          </a:solidFill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81288B9-793A-45A8-B307-952E79F27953}"/>
                </a:ext>
              </a:extLst>
            </p:cNvPr>
            <p:cNvSpPr/>
            <p:nvPr/>
          </p:nvSpPr>
          <p:spPr>
            <a:xfrm rot="378722">
              <a:off x="3382827" y="-8237"/>
              <a:ext cx="540232" cy="407574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F762035-3C78-4D49-8A37-E1CC8E8B321F}"/>
                </a:ext>
              </a:extLst>
            </p:cNvPr>
            <p:cNvSpPr/>
            <p:nvPr/>
          </p:nvSpPr>
          <p:spPr>
            <a:xfrm rot="16391924">
              <a:off x="3920240" y="-200296"/>
              <a:ext cx="45719" cy="4047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ED1B31-98F0-48C3-993C-5BC677C0624B}"/>
              </a:ext>
            </a:extLst>
          </p:cNvPr>
          <p:cNvGrpSpPr/>
          <p:nvPr/>
        </p:nvGrpSpPr>
        <p:grpSpPr>
          <a:xfrm rot="453962">
            <a:off x="3590890" y="-328687"/>
            <a:ext cx="805352" cy="4397544"/>
            <a:chOff x="3382827" y="-20783"/>
            <a:chExt cx="762645" cy="4088293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2E99073-0E59-482C-9EE8-94F70C55D7DE}"/>
                </a:ext>
              </a:extLst>
            </p:cNvPr>
            <p:cNvSpPr/>
            <p:nvPr/>
          </p:nvSpPr>
          <p:spPr>
            <a:xfrm rot="378722">
              <a:off x="3382827" y="-8237"/>
              <a:ext cx="540232" cy="4075747"/>
            </a:xfrm>
            <a:prstGeom prst="parallelogram">
              <a:avLst/>
            </a:prstGeom>
            <a:solidFill>
              <a:srgbClr val="D8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C914EBA-F001-4D5B-AA8B-C1E203CE1B68}"/>
                </a:ext>
              </a:extLst>
            </p:cNvPr>
            <p:cNvSpPr/>
            <p:nvPr/>
          </p:nvSpPr>
          <p:spPr>
            <a:xfrm rot="16391924">
              <a:off x="3920240" y="-200296"/>
              <a:ext cx="45719" cy="404745"/>
            </a:xfrm>
            <a:prstGeom prst="triangle">
              <a:avLst/>
            </a:prstGeom>
            <a:solidFill>
              <a:srgbClr val="D8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EADC01E-D0EA-42DE-ACAD-1637A5F0F181}"/>
              </a:ext>
            </a:extLst>
          </p:cNvPr>
          <p:cNvSpPr txBox="1"/>
          <p:nvPr/>
        </p:nvSpPr>
        <p:spPr>
          <a:xfrm>
            <a:off x="230217" y="5708517"/>
            <a:ext cx="306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Currículos para: careers@fcrlaw.com.br</a:t>
            </a:r>
          </a:p>
        </p:txBody>
      </p:sp>
      <p:pic>
        <p:nvPicPr>
          <p:cNvPr id="22" name="Picture 21" descr="A picture containing drawing, clock, meter&#10;&#10;Description automatically generated">
            <a:extLst>
              <a:ext uri="{FF2B5EF4-FFF2-40B4-BE49-F238E27FC236}">
                <a16:creationId xmlns:a16="http://schemas.microsoft.com/office/drawing/2014/main" id="{942B8B2E-72EF-40F4-9158-91B630F4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0" r="41041"/>
          <a:stretch/>
        </p:blipFill>
        <p:spPr>
          <a:xfrm>
            <a:off x="376226" y="539813"/>
            <a:ext cx="3063498" cy="8498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10B153A-6FCA-493D-A3A5-C7BEC7639B88}"/>
              </a:ext>
            </a:extLst>
          </p:cNvPr>
          <p:cNvSpPr txBox="1"/>
          <p:nvPr/>
        </p:nvSpPr>
        <p:spPr>
          <a:xfrm>
            <a:off x="230217" y="1481144"/>
            <a:ext cx="287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CAB596-09A7-4510-9BC6-C1C59B94B6FB}"/>
              </a:ext>
            </a:extLst>
          </p:cNvPr>
          <p:cNvSpPr txBox="1"/>
          <p:nvPr/>
        </p:nvSpPr>
        <p:spPr>
          <a:xfrm>
            <a:off x="7441923" y="373557"/>
            <a:ext cx="44753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00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Empresarial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76F1E1-C447-41D9-9E53-93D7A3B12EFF}"/>
              </a:ext>
            </a:extLst>
          </p:cNvPr>
          <p:cNvCxnSpPr/>
          <p:nvPr/>
        </p:nvCxnSpPr>
        <p:spPr>
          <a:xfrm>
            <a:off x="9215661" y="1015564"/>
            <a:ext cx="2660073" cy="0"/>
          </a:xfrm>
          <a:prstGeom prst="line">
            <a:avLst/>
          </a:prstGeom>
          <a:ln w="76200">
            <a:solidFill>
              <a:srgbClr val="D85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6BB9D4-5684-44CD-BD63-17486BF94342}"/>
              </a:ext>
            </a:extLst>
          </p:cNvPr>
          <p:cNvSpPr txBox="1"/>
          <p:nvPr/>
        </p:nvSpPr>
        <p:spPr>
          <a:xfrm>
            <a:off x="4346711" y="1912146"/>
            <a:ext cx="73780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atividades:</a:t>
            </a:r>
          </a:p>
          <a:p>
            <a:endParaRPr lang="pt-BR" sz="1600" b="1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Auxiliar na elaboração de instrumentos contratuais simples;</a:t>
            </a:r>
            <a:endParaRPr lang="pt-BR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Realizar pesquisas de doutrina e jurisprudência;</a:t>
            </a:r>
            <a:endParaRPr lang="pt-BR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Formatação e verificação de referências em instrumentos contratuais;</a:t>
            </a:r>
            <a:endParaRPr lang="pt-BR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Preenchimento de formulários e planilhas;</a:t>
            </a:r>
            <a:endParaRPr lang="pt-BR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de prazos da equipe.</a:t>
            </a:r>
          </a:p>
          <a:p>
            <a:endParaRPr lang="pt-BR" sz="1500" dirty="0">
              <a:solidFill>
                <a:srgbClr val="0C2B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D6DAE9-D91A-4149-8C05-9C1CE0EC8C4C}"/>
              </a:ext>
            </a:extLst>
          </p:cNvPr>
          <p:cNvSpPr txBox="1"/>
          <p:nvPr/>
        </p:nvSpPr>
        <p:spPr>
          <a:xfrm>
            <a:off x="4346711" y="3906710"/>
            <a:ext cx="752801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pré-requisitos:</a:t>
            </a:r>
          </a:p>
          <a:p>
            <a:endParaRPr lang="pt-BR" sz="1600" b="1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Cursando direito no 3º ou 4º ano;</a:t>
            </a:r>
            <a:endParaRPr lang="pt-BR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Conhecimento </a:t>
            </a:r>
            <a:r>
              <a:rPr lang="pt-BR" sz="15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 trâmites </a:t>
            </a: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 Junta Comercial e Banco Central.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Diferencial:</a:t>
            </a:r>
          </a:p>
          <a:p>
            <a:endParaRPr lang="pt-BR" sz="1600" b="1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Inglês (intermediário/avançado);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pt-BR" sz="1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xperiência na elaboração de documentos societários e contratos</a:t>
            </a:r>
            <a:r>
              <a:rPr lang="pt-BR" sz="15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15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ED29B9-4EDC-4559-A247-F3D02FFE381D}"/>
              </a:ext>
            </a:extLst>
          </p:cNvPr>
          <p:cNvSpPr txBox="1"/>
          <p:nvPr/>
        </p:nvSpPr>
        <p:spPr>
          <a:xfrm>
            <a:off x="4403091" y="1151364"/>
            <a:ext cx="62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Estagiário(a) de Direito</a:t>
            </a:r>
            <a:endParaRPr lang="pt-BR" sz="28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1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96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Laiane Santos | FCR Law</dc:creator>
  <cp:lastModifiedBy>Laiane Santos | FCR Law</cp:lastModifiedBy>
  <cp:revision>1</cp:revision>
  <dcterms:created xsi:type="dcterms:W3CDTF">2023-03-13T13:50:00Z</dcterms:created>
  <dcterms:modified xsi:type="dcterms:W3CDTF">2023-03-13T13:59:00Z</dcterms:modified>
</cp:coreProperties>
</file>