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B47"/>
    <a:srgbClr val="D85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iane Santos | FCR Law" userId="890a87d8-9d7c-49e1-b32a-c1e5aa26c823" providerId="ADAL" clId="{2A80384A-F47A-4D01-9E90-ACCBCC00D344}"/>
    <pc:docChg chg="modSld">
      <pc:chgData name="Laiane Santos | FCR Law" userId="890a87d8-9d7c-49e1-b32a-c1e5aa26c823" providerId="ADAL" clId="{2A80384A-F47A-4D01-9E90-ACCBCC00D344}" dt="2023-01-31T15:10:46.630" v="260" actId="20577"/>
      <pc:docMkLst>
        <pc:docMk/>
      </pc:docMkLst>
      <pc:sldChg chg="modSp mod">
        <pc:chgData name="Laiane Santos | FCR Law" userId="890a87d8-9d7c-49e1-b32a-c1e5aa26c823" providerId="ADAL" clId="{2A80384A-F47A-4D01-9E90-ACCBCC00D344}" dt="2023-01-31T15:10:46.630" v="260" actId="20577"/>
        <pc:sldMkLst>
          <pc:docMk/>
          <pc:sldMk cId="84081568" sldId="256"/>
        </pc:sldMkLst>
        <pc:spChg chg="mod">
          <ac:chgData name="Laiane Santos | FCR Law" userId="890a87d8-9d7c-49e1-b32a-c1e5aa26c823" providerId="ADAL" clId="{2A80384A-F47A-4D01-9E90-ACCBCC00D344}" dt="2023-01-30T19:02:45.416" v="252" actId="1076"/>
          <ac:spMkLst>
            <pc:docMk/>
            <pc:sldMk cId="84081568" sldId="256"/>
            <ac:spMk id="27" creationId="{D56BB9D4-5684-44CD-BD63-17486BF94342}"/>
          </ac:spMkLst>
        </pc:spChg>
        <pc:spChg chg="mod">
          <ac:chgData name="Laiane Santos | FCR Law" userId="890a87d8-9d7c-49e1-b32a-c1e5aa26c823" providerId="ADAL" clId="{2A80384A-F47A-4D01-9E90-ACCBCC00D344}" dt="2023-01-31T15:10:46.630" v="260" actId="20577"/>
          <ac:spMkLst>
            <pc:docMk/>
            <pc:sldMk cId="84081568" sldId="256"/>
            <ac:spMk id="28" creationId="{24D6DAE9-D91A-4149-8C05-9C1CE0EC8C4C}"/>
          </ac:spMkLst>
        </pc:spChg>
        <pc:spChg chg="mod">
          <ac:chgData name="Laiane Santos | FCR Law" userId="890a87d8-9d7c-49e1-b32a-c1e5aa26c823" providerId="ADAL" clId="{2A80384A-F47A-4D01-9E90-ACCBCC00D344}" dt="2023-01-30T19:02:35.032" v="251" actId="1076"/>
          <ac:spMkLst>
            <pc:docMk/>
            <pc:sldMk cId="84081568" sldId="256"/>
            <ac:spMk id="29" creationId="{7FED29B9-4EDC-4559-A247-F3D02FFE38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F69B-A85F-42FC-9F8F-16D824B10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0F766-D5E3-4FE9-959E-13190DDCDF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58C9-5E7F-4520-8B31-E273CD86F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099EF-7115-431B-89E3-1BC728AD5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240D7-3B74-4DC9-94A1-32397E0E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740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42439-9436-4B75-96CD-811910678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02FBF6-90CA-4770-A874-75B51D042D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8ED55-022B-41A5-A616-48D74D25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198FC-B381-4A3B-B4F6-A1E5E6AD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A6DCC-6FBE-433B-AA39-D2A48136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16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B3C5D3-A346-4A83-9CF7-3D02343CC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24390D-4FDB-4E28-BFED-FB4634ECD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087CE-8837-43C2-9C56-AAA4AFD7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CE7A3-F6C1-4994-9451-F95CF965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89705-5E42-4350-A9E7-EB0384BD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091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4FDBA-216A-4B82-816C-F2720373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8BC48-63D0-4040-86A7-7F86319FA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B602F-7682-42A0-A4E3-7D4A8F623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C4897-3D7A-4709-9F12-889738C8A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61EDA-E120-4AB7-9AEE-AABB7219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3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5276-690A-4F69-84A7-E6D89487D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850E3-CDCD-4B82-BE03-A854CB974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CE30C-102F-4D27-AFC5-C729404CF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0013E-8FDC-4F3B-ABF5-3422BFD7E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8DB24-0022-475A-B6F0-A403C02B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21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069C0-0020-4C8B-95C8-16E32C65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A14B2-55AE-4E7C-B2C4-E1D97745D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A00BA-7EFC-4843-9B16-B3A19A371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62BDB-F99C-48F4-B131-05A00342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EA375-0E43-49DD-A0A1-13C109060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AEE71-B038-4B0F-BBCF-28F509E1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585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BB25-41B3-44D0-AB0D-0C7DFB63B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EB0DB3-7EA5-4E4B-9975-7330A1CC8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6AAFC-878A-46A9-AC5B-C49D95F06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219B4D-F366-4337-B76F-0C67C36D6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67C35-6262-4F7C-B9D7-5BB4AA9E8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A4C9A-1189-45F7-97DF-D21DADCC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AC09C-857E-4D59-B208-C988B4E3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44DDE-A8B6-4FBE-A22C-31A2A0B2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28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CFEE1-650F-4A31-9AFF-D750EFAC3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2ECEF3-8013-4A0C-A32B-FF20EF5C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0E0CC-34F8-4BCC-A84F-1AECED64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248686-BCDA-42C4-97F2-15ABD72F4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74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53916-8C94-4EDC-AC5A-CC7D7EDE0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746049-87F4-4114-B8FA-72A4D6F3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1EB7B-FD00-41E5-A87D-45E2EFB10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34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A2A6-C04A-49AF-A8D8-2267EE16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5C210-6EB7-4832-963F-974CF715C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CCCD0-6296-4BFD-B304-8FFE7774C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6F0C4-75F1-4F44-9C18-514C0ECE3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6DFB85-0B19-4809-9BB1-AA018EB29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B37622-B74A-458B-BFD0-A8B046F7F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0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AEA-EF65-4B15-8B07-DD42DC949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AC72A-D47F-4C8C-8E6B-081A50BFE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9C355-D393-4D96-A7F1-2E97C6441F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A594B-B7D0-4554-B29A-FE5B848F7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69C3A-1E2A-4C39-96FB-4559F1FA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34FF7-F038-42E8-95E1-17B9EC69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414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F9AA1-58CE-4CF9-8E85-A168F42A0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B0299-7185-4542-9A04-E28AE530F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8D109-9B82-4F64-8566-8A5423F45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88C6-A507-4705-B67E-286796370DC0}" type="datetimeFigureOut">
              <a:rPr lang="pt-BR" smtClean="0"/>
              <a:t>31/01/2023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28412-D805-4A70-A067-8F61666E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7ECFA-0F47-4B02-85E2-21B06B46D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12D4-014F-4E6E-8294-C26DDF7B9F4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29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us driving down a city street&#10;&#10;Description automatically generated">
            <a:extLst>
              <a:ext uri="{FF2B5EF4-FFF2-40B4-BE49-F238E27FC236}">
                <a16:creationId xmlns:a16="http://schemas.microsoft.com/office/drawing/2014/main" id="{6F43F8E6-2FF4-4F70-88EE-6756106B89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015" y="0"/>
            <a:ext cx="1034398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623CBA-ECB9-435C-9DCC-A4A2FED8F7BC}"/>
              </a:ext>
            </a:extLst>
          </p:cNvPr>
          <p:cNvSpPr/>
          <p:nvPr/>
        </p:nvSpPr>
        <p:spPr>
          <a:xfrm>
            <a:off x="-45719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6F1AD-8340-419E-AB12-30FB6FBDEB39}"/>
              </a:ext>
            </a:extLst>
          </p:cNvPr>
          <p:cNvGrpSpPr/>
          <p:nvPr/>
        </p:nvGrpSpPr>
        <p:grpSpPr>
          <a:xfrm rot="425765">
            <a:off x="-746560" y="-268039"/>
            <a:ext cx="4731073" cy="7400657"/>
            <a:chOff x="-45719" y="0"/>
            <a:chExt cx="4008119" cy="6858000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758DF0D1-2656-4E9A-8E1E-162E30A8FB6F}"/>
                </a:ext>
              </a:extLst>
            </p:cNvPr>
            <p:cNvSpPr/>
            <p:nvPr/>
          </p:nvSpPr>
          <p:spPr>
            <a:xfrm>
              <a:off x="-45719" y="0"/>
              <a:ext cx="4008119" cy="6858000"/>
            </a:xfrm>
            <a:prstGeom prst="parallelogram">
              <a:avLst/>
            </a:prstGeom>
            <a:solidFill>
              <a:srgbClr val="0C2B4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455031-900B-41EE-86AC-D7A59D9A8F63}"/>
                </a:ext>
              </a:extLst>
            </p:cNvPr>
            <p:cNvSpPr/>
            <p:nvPr/>
          </p:nvSpPr>
          <p:spPr>
            <a:xfrm>
              <a:off x="-45719" y="0"/>
              <a:ext cx="2364849" cy="6858000"/>
            </a:xfrm>
            <a:prstGeom prst="rect">
              <a:avLst/>
            </a:prstGeom>
            <a:solidFill>
              <a:srgbClr val="0C2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rgbClr val="D85632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7BA34E-62C9-4F51-A639-1608E1563D0F}"/>
              </a:ext>
            </a:extLst>
          </p:cNvPr>
          <p:cNvGrpSpPr/>
          <p:nvPr/>
        </p:nvGrpSpPr>
        <p:grpSpPr>
          <a:xfrm rot="451734">
            <a:off x="3548384" y="-354305"/>
            <a:ext cx="663952" cy="3323422"/>
            <a:chOff x="3382827" y="-20783"/>
            <a:chExt cx="762645" cy="4088293"/>
          </a:xfrm>
          <a:solidFill>
            <a:schemeClr val="bg1"/>
          </a:solidFill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id="{181288B9-793A-45A8-B307-952E79F27953}"/>
                </a:ext>
              </a:extLst>
            </p:cNvPr>
            <p:cNvSpPr/>
            <p:nvPr/>
          </p:nvSpPr>
          <p:spPr>
            <a:xfrm rot="378722">
              <a:off x="3382827" y="-8237"/>
              <a:ext cx="540232" cy="4075747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1F762035-3C78-4D49-8A37-E1CC8E8B321F}"/>
                </a:ext>
              </a:extLst>
            </p:cNvPr>
            <p:cNvSpPr/>
            <p:nvPr/>
          </p:nvSpPr>
          <p:spPr>
            <a:xfrm rot="16391924">
              <a:off x="3920240" y="-200296"/>
              <a:ext cx="45719" cy="4047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ED1B31-98F0-48C3-993C-5BC677C0624B}"/>
              </a:ext>
            </a:extLst>
          </p:cNvPr>
          <p:cNvGrpSpPr/>
          <p:nvPr/>
        </p:nvGrpSpPr>
        <p:grpSpPr>
          <a:xfrm rot="453962">
            <a:off x="3590890" y="-328687"/>
            <a:ext cx="805352" cy="4397544"/>
            <a:chOff x="3382827" y="-20783"/>
            <a:chExt cx="762645" cy="4088293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E2E99073-0E59-482C-9EE8-94F70C55D7DE}"/>
                </a:ext>
              </a:extLst>
            </p:cNvPr>
            <p:cNvSpPr/>
            <p:nvPr/>
          </p:nvSpPr>
          <p:spPr>
            <a:xfrm rot="378722">
              <a:off x="3382827" y="-8237"/>
              <a:ext cx="540232" cy="4075747"/>
            </a:xfrm>
            <a:prstGeom prst="parallelogram">
              <a:avLst/>
            </a:prstGeom>
            <a:solidFill>
              <a:srgbClr val="D8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0C914EBA-F001-4D5B-AA8B-C1E203CE1B68}"/>
                </a:ext>
              </a:extLst>
            </p:cNvPr>
            <p:cNvSpPr/>
            <p:nvPr/>
          </p:nvSpPr>
          <p:spPr>
            <a:xfrm rot="16391924">
              <a:off x="3920240" y="-200296"/>
              <a:ext cx="45719" cy="404745"/>
            </a:xfrm>
            <a:prstGeom prst="triangle">
              <a:avLst/>
            </a:prstGeom>
            <a:solidFill>
              <a:srgbClr val="D85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EADC01E-D0EA-42DE-ACAD-1637A5F0F181}"/>
              </a:ext>
            </a:extLst>
          </p:cNvPr>
          <p:cNvSpPr txBox="1"/>
          <p:nvPr/>
        </p:nvSpPr>
        <p:spPr>
          <a:xfrm>
            <a:off x="230217" y="5708517"/>
            <a:ext cx="306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Currículos para: careers@fcrlaw.com.br</a:t>
            </a:r>
          </a:p>
        </p:txBody>
      </p:sp>
      <p:pic>
        <p:nvPicPr>
          <p:cNvPr id="22" name="Picture 21" descr="A picture containing drawing, clock, meter&#10;&#10;Description automatically generated">
            <a:extLst>
              <a:ext uri="{FF2B5EF4-FFF2-40B4-BE49-F238E27FC236}">
                <a16:creationId xmlns:a16="http://schemas.microsoft.com/office/drawing/2014/main" id="{942B8B2E-72EF-40F4-9158-91B630F4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0" r="41041"/>
          <a:stretch/>
        </p:blipFill>
        <p:spPr>
          <a:xfrm>
            <a:off x="376226" y="539813"/>
            <a:ext cx="3063498" cy="8498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10B153A-6FCA-493D-A3A5-C7BEC7639B88}"/>
              </a:ext>
            </a:extLst>
          </p:cNvPr>
          <p:cNvSpPr txBox="1"/>
          <p:nvPr/>
        </p:nvSpPr>
        <p:spPr>
          <a:xfrm>
            <a:off x="230217" y="1481144"/>
            <a:ext cx="287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CAB596-09A7-4510-9BC6-C1C59B94B6FB}"/>
              </a:ext>
            </a:extLst>
          </p:cNvPr>
          <p:cNvSpPr txBox="1"/>
          <p:nvPr/>
        </p:nvSpPr>
        <p:spPr>
          <a:xfrm>
            <a:off x="7441923" y="373557"/>
            <a:ext cx="44753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300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Empresarial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E76F1E1-C447-41D9-9E53-93D7A3B12EFF}"/>
              </a:ext>
            </a:extLst>
          </p:cNvPr>
          <p:cNvCxnSpPr/>
          <p:nvPr/>
        </p:nvCxnSpPr>
        <p:spPr>
          <a:xfrm>
            <a:off x="9215661" y="1015564"/>
            <a:ext cx="2660073" cy="0"/>
          </a:xfrm>
          <a:prstGeom prst="line">
            <a:avLst/>
          </a:prstGeom>
          <a:ln w="76200">
            <a:solidFill>
              <a:srgbClr val="D85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56BB9D4-5684-44CD-BD63-17486BF94342}"/>
              </a:ext>
            </a:extLst>
          </p:cNvPr>
          <p:cNvSpPr txBox="1"/>
          <p:nvPr/>
        </p:nvSpPr>
        <p:spPr>
          <a:xfrm>
            <a:off x="4346711" y="1912146"/>
            <a:ext cx="737809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atividades:</a:t>
            </a:r>
          </a:p>
          <a:p>
            <a:endParaRPr lang="pt-BR" sz="1600" b="1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Auxiliar na elaboração de instrumentos contratuais simples;</a:t>
            </a:r>
            <a:endParaRPr lang="pt-BR" sz="15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Realizar pesquisas de doutrina e jurisprudência;</a:t>
            </a:r>
            <a:endParaRPr lang="pt-BR" sz="15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Formatação e verificação de referências em instrumentos contratuais;</a:t>
            </a:r>
            <a:endParaRPr lang="pt-BR" sz="15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Preenchimento de formulários e planilhas;</a:t>
            </a:r>
            <a:endParaRPr lang="pt-BR" sz="15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Controle de prazos da equipe.</a:t>
            </a:r>
          </a:p>
          <a:p>
            <a:endParaRPr lang="pt-BR" sz="15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D6DAE9-D91A-4149-8C05-9C1CE0EC8C4C}"/>
              </a:ext>
            </a:extLst>
          </p:cNvPr>
          <p:cNvSpPr txBox="1"/>
          <p:nvPr/>
        </p:nvSpPr>
        <p:spPr>
          <a:xfrm>
            <a:off x="4389284" y="3900600"/>
            <a:ext cx="75280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Principais pré-requisitos:</a:t>
            </a:r>
          </a:p>
          <a:p>
            <a:endParaRPr lang="pt-BR" sz="1600" b="1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Cursando </a:t>
            </a:r>
            <a:r>
              <a:rPr lang="pt-BR" sz="150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direito no </a:t>
            </a: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3º ou </a:t>
            </a:r>
            <a:r>
              <a:rPr lang="pt-BR" sz="150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4º ano</a:t>
            </a:r>
            <a:endParaRPr lang="pt-BR" sz="15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Inglês avançado é imprescindível</a:t>
            </a:r>
          </a:p>
          <a:p>
            <a:endParaRPr lang="pt-BR" sz="15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600" b="1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Diferencial:</a:t>
            </a:r>
          </a:p>
          <a:p>
            <a:endParaRPr lang="pt-BR" sz="1400" b="1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Experiência prévia em escritório de advocacia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500" dirty="0">
                <a:solidFill>
                  <a:srgbClr val="0C2B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Experiência prévia em análise de instrumentos contratuais</a:t>
            </a:r>
            <a:endParaRPr lang="pt-BR" sz="15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ED29B9-4EDC-4559-A247-F3D02FFE381D}"/>
              </a:ext>
            </a:extLst>
          </p:cNvPr>
          <p:cNvSpPr txBox="1"/>
          <p:nvPr/>
        </p:nvSpPr>
        <p:spPr>
          <a:xfrm>
            <a:off x="4403091" y="1151364"/>
            <a:ext cx="6238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C2B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Estagiário(a) de Direito</a:t>
            </a:r>
            <a:endParaRPr lang="pt-BR" sz="2800" dirty="0">
              <a:solidFill>
                <a:srgbClr val="0C2B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1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87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Lara Sogorski</dc:creator>
  <cp:lastModifiedBy>Laiane Santos | FCR Law</cp:lastModifiedBy>
  <cp:revision>17</cp:revision>
  <dcterms:created xsi:type="dcterms:W3CDTF">2019-10-11T11:58:34Z</dcterms:created>
  <dcterms:modified xsi:type="dcterms:W3CDTF">2023-01-31T15:10:47Z</dcterms:modified>
</cp:coreProperties>
</file>