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1" r:id="rId5"/>
  </p:sldMasterIdLst>
  <p:notesMasterIdLst>
    <p:notesMasterId r:id="rId7"/>
  </p:notesMasterIdLst>
  <p:handoutMasterIdLst>
    <p:handoutMasterId r:id="rId8"/>
  </p:handoutMasterIdLst>
  <p:sldIdLst>
    <p:sldId id="386" r:id="rId6"/>
  </p:sldIdLst>
  <p:sldSz cx="9144000" cy="5143500" type="screen16x9"/>
  <p:notesSz cx="9866313" cy="6735763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4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17375E"/>
    <a:srgbClr val="E2E2E2"/>
    <a:srgbClr val="FF9934"/>
    <a:srgbClr val="FFFFFF"/>
    <a:srgbClr val="4F81BD"/>
    <a:srgbClr val="EAEAEA"/>
    <a:srgbClr val="FAD94C"/>
    <a:srgbClr val="E8E8E8"/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62" autoAdjust="0"/>
    <p:restoredTop sz="94660"/>
  </p:normalViewPr>
  <p:slideViewPr>
    <p:cSldViewPr>
      <p:cViewPr varScale="1">
        <p:scale>
          <a:sx n="85" d="100"/>
          <a:sy n="85" d="100"/>
        </p:scale>
        <p:origin x="996" y="60"/>
      </p:cViewPr>
      <p:guideLst>
        <p:guide orient="horz" pos="948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3.fntdata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Placzkievicz" userId="6639e1fb-63ca-467c-942b-2dd2a9b4a1e1" providerId="ADAL" clId="{3D7D8A71-964A-464C-B22A-172238B35BF3}"/>
    <pc:docChg chg="undo custSel modSld">
      <pc:chgData name="Carlos Placzkievicz" userId="6639e1fb-63ca-467c-942b-2dd2a9b4a1e1" providerId="ADAL" clId="{3D7D8A71-964A-464C-B22A-172238B35BF3}" dt="2022-09-19T16:01:06.132" v="163" actId="20577"/>
      <pc:docMkLst>
        <pc:docMk/>
      </pc:docMkLst>
      <pc:sldChg chg="delSp modSp mod">
        <pc:chgData name="Carlos Placzkievicz" userId="6639e1fb-63ca-467c-942b-2dd2a9b4a1e1" providerId="ADAL" clId="{3D7D8A71-964A-464C-B22A-172238B35BF3}" dt="2022-09-19T16:01:06.132" v="163" actId="20577"/>
        <pc:sldMkLst>
          <pc:docMk/>
          <pc:sldMk cId="834735815" sldId="386"/>
        </pc:sldMkLst>
        <pc:spChg chg="del">
          <ac:chgData name="Carlos Placzkievicz" userId="6639e1fb-63ca-467c-942b-2dd2a9b4a1e1" providerId="ADAL" clId="{3D7D8A71-964A-464C-B22A-172238B35BF3}" dt="2022-09-19T15:51:41.513" v="149" actId="478"/>
          <ac:spMkLst>
            <pc:docMk/>
            <pc:sldMk cId="834735815" sldId="386"/>
            <ac:spMk id="4" creationId="{00000000-0000-0000-0000-000000000000}"/>
          </ac:spMkLst>
        </pc:spChg>
        <pc:spChg chg="mod">
          <ac:chgData name="Carlos Placzkievicz" userId="6639e1fb-63ca-467c-942b-2dd2a9b4a1e1" providerId="ADAL" clId="{3D7D8A71-964A-464C-B22A-172238B35BF3}" dt="2022-09-19T15:47:11.248" v="132" actId="20577"/>
          <ac:spMkLst>
            <pc:docMk/>
            <pc:sldMk cId="834735815" sldId="386"/>
            <ac:spMk id="6" creationId="{00000000-0000-0000-0000-000000000000}"/>
          </ac:spMkLst>
        </pc:spChg>
        <pc:spChg chg="mod">
          <ac:chgData name="Carlos Placzkievicz" userId="6639e1fb-63ca-467c-942b-2dd2a9b4a1e1" providerId="ADAL" clId="{3D7D8A71-964A-464C-B22A-172238B35BF3}" dt="2022-09-19T16:01:06.132" v="163" actId="20577"/>
          <ac:spMkLst>
            <pc:docMk/>
            <pc:sldMk cId="834735815" sldId="386"/>
            <ac:spMk id="8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2" cy="33678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588629" y="0"/>
            <a:ext cx="4275402" cy="33678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409B4CA-FB32-40E5-88A6-76A0E7D4BA94}" type="datetimeFigureOut">
              <a:rPr lang="pt-BR" smtClean="0"/>
              <a:t>19/09/2022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2" cy="336788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588629" y="6397806"/>
            <a:ext cx="4275402" cy="336788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2CC7FF1-48BC-4EAD-BC53-F58DE178EC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5509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5402" cy="33795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588629" y="1"/>
            <a:ext cx="4275402" cy="33795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6042D767-CFAC-46D7-A45F-035AD716B5ED}" type="datetimeFigureOut">
              <a:rPr lang="pt-BR" smtClean="0"/>
              <a:t>19/09/2022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911475" y="841375"/>
            <a:ext cx="4043363" cy="2274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86632" y="3241586"/>
            <a:ext cx="7893050" cy="2652208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2" cy="33795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588629" y="6397806"/>
            <a:ext cx="4275402" cy="33795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13E94F7-EAC2-423D-A8CC-DEB8E1C199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7804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E94F7-EAC2-423D-A8CC-DEB8E1C199C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3519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611B-847D-42A9-BACD-7012D6B9C5E1}" type="datetime1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EFAF-5470-42EF-8036-FCB9A9CDAB70}" type="datetime1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9521-0E05-4F72-B9C2-07CBC472C89C}" type="datetime1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AC7EB-4458-4F56-A558-B900CE2B90DF}" type="datetime1">
              <a:rPr lang="en-US" smtClean="0"/>
              <a:t>9/19/2022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08977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29612"/>
            <a:ext cx="7772400" cy="1102519"/>
          </a:xfrm>
          <a:prstGeom prst="rect">
            <a:avLst/>
          </a:prstGeom>
        </p:spPr>
        <p:txBody>
          <a:bodyPr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46441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631954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133350"/>
            <a:ext cx="8039100" cy="12858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1457325"/>
            <a:ext cx="8039100" cy="3019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313143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596484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133350"/>
            <a:ext cx="8039100" cy="12858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103" y="1457326"/>
            <a:ext cx="3943351" cy="3019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1" y="1457326"/>
            <a:ext cx="3943351" cy="3019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55704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12068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133350"/>
            <a:ext cx="8039100" cy="12858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20518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7668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E2683-FDF6-4A83-985D-4CFBF9098263}" type="datetime1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90"/>
            <a:ext cx="5111751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362160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>
                <a:sym typeface="Helvetica Neue Light" charset="0"/>
              </a:rPr>
              <a:t>Click icon to add picture</a:t>
            </a:r>
            <a:endParaRPr lang="pt-BR" noProof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01291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133350"/>
            <a:ext cx="8039100" cy="12858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6100" y="1457325"/>
            <a:ext cx="8039100" cy="30194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310489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5428" y="133350"/>
            <a:ext cx="2009775" cy="4343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6102" y="133350"/>
            <a:ext cx="5876925" cy="4343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58398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A0CD-5BDA-4FDC-A48F-388DDE2F7A10}" type="datetime1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0821-BC46-4FB5-9AF6-5086D92692E5}" type="datetime1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BA51-7069-4180-A81C-112E19F9C25F}" type="datetime1">
              <a:rPr lang="en-US" smtClean="0"/>
              <a:t>9/19/2022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1A53-30ED-4E3E-B438-64BEF05D93A9}" type="datetime1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99B3-8C75-4691-96B6-18B45FB318DB}" type="datetime1">
              <a:rPr lang="en-US" smtClean="0"/>
              <a:t>9/19/2022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DC120-BEE8-4C82-9913-F414ECBF0CA7}" type="datetime1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343C-2E91-4820-AF6A-9956CF794C40}" type="datetime1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E37B9-B4A9-42B4-BEC0-0C03BC3578A8}" type="datetime1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63824-DF81-4C91-98B3-B12A517993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dissolve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fundo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9685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j-ea"/>
          <a:cs typeface="ヒラギノ角ゴ ProN W3" charset="0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30200" indent="-330200" algn="l" rtl="0" eaLnBrk="0" fontAlgn="base" hangingPunct="0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n-ea"/>
          <a:cs typeface="ヒラギノ角ゴ ProN W3" charset="0"/>
          <a:sym typeface="Helvetica Neue Light" charset="0"/>
        </a:defRPr>
      </a:lvl1pPr>
      <a:lvl2pPr marL="647700" indent="-330200" algn="l" rtl="0" eaLnBrk="0" fontAlgn="base" hangingPunct="0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n-ea"/>
          <a:cs typeface="ヒラギノ角ゴ ProN W3" charset="0"/>
          <a:sym typeface="Helvetica Neue Light" charset="0"/>
        </a:defRPr>
      </a:lvl2pPr>
      <a:lvl3pPr marL="1003300" indent="-330200" algn="l" rtl="0" eaLnBrk="0" fontAlgn="base" hangingPunct="0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n-ea"/>
          <a:cs typeface="ヒラギノ角ゴ ProN W3" charset="0"/>
          <a:sym typeface="Helvetica Neue Light" charset="0"/>
        </a:defRPr>
      </a:lvl3pPr>
      <a:lvl4pPr marL="1358900" indent="-330200" algn="l" rtl="0" eaLnBrk="0" fontAlgn="base" hangingPunct="0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n-ea"/>
          <a:cs typeface="ヒラギノ角ゴ ProN W3" charset="0"/>
          <a:sym typeface="Helvetica Neue Light" charset="0"/>
        </a:defRPr>
      </a:lvl4pPr>
      <a:lvl5pPr marL="1714500" indent="-330200" algn="l" rtl="0" eaLnBrk="0" fontAlgn="base" hangingPunct="0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n-ea"/>
          <a:cs typeface="ヒラギノ角ゴ ProN W3" charset="0"/>
          <a:sym typeface="Helvetica Neue Light" charset="0"/>
        </a:defRPr>
      </a:lvl5pPr>
      <a:lvl6pPr marL="2171700" indent="-330200" algn="l" rtl="0" eaLnBrk="1" fontAlgn="base" hangingPunct="1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2628900" indent="-330200" algn="l" rtl="0" eaLnBrk="1" fontAlgn="base" hangingPunct="1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086100" indent="-330200" algn="l" rtl="0" eaLnBrk="1" fontAlgn="base" hangingPunct="1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543300" indent="-330200" algn="l" rtl="0" eaLnBrk="1" fontAlgn="base" hangingPunct="1">
        <a:spcBef>
          <a:spcPts val="1700"/>
        </a:spcBef>
        <a:spcAft>
          <a:spcPct val="0"/>
        </a:spcAft>
        <a:buSzPct val="46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350"/>
            <a:ext cx="1272991" cy="504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331990" y="224929"/>
            <a:ext cx="7250704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8613" lvl="0" indent="-328613" algn="ctr" defTabSz="449263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3333CC"/>
              </a:buClr>
              <a:buSzPct val="10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r>
              <a:rPr lang="en-GB" sz="2600" b="1" u="sng" kern="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anose="020B0604020202020204" pitchFamily="34" charset="-128"/>
                <a:cs typeface="Arial Unicode MS"/>
              </a:rPr>
              <a:t>ESTÁGIO EM DIREITO – </a:t>
            </a:r>
            <a:r>
              <a:rPr lang="en-GB" sz="2600" b="1" u="sng" kern="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anose="020B0604020202020204" pitchFamily="34" charset="-128"/>
                <a:cs typeface="Arial Unicode MS"/>
              </a:rPr>
              <a:t>Assuntos</a:t>
            </a:r>
            <a:r>
              <a:rPr lang="en-GB" sz="2600" b="1" u="sng" kern="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anose="020B0604020202020204" pitchFamily="34" charset="-128"/>
                <a:cs typeface="Arial Unicode MS"/>
              </a:rPr>
              <a:t> </a:t>
            </a:r>
            <a:r>
              <a:rPr lang="en-GB" sz="2600" b="1" u="sng" kern="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anose="020B0604020202020204" pitchFamily="34" charset="-128"/>
                <a:cs typeface="Arial Unicode MS"/>
              </a:rPr>
              <a:t>Técnicos</a:t>
            </a:r>
            <a:r>
              <a:rPr lang="en-GB" sz="2600" b="1" u="sng" kern="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 Unicode MS" panose="020B0604020202020204" pitchFamily="34" charset="-128"/>
                <a:cs typeface="Arial Unicode MS"/>
              </a:rPr>
              <a:t>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52400" y="1032676"/>
            <a:ext cx="8915400" cy="425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8613" indent="-328613">
              <a:lnSpc>
                <a:spcPct val="80000"/>
              </a:lnSpc>
              <a:spcBef>
                <a:spcPts val="3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r>
              <a:rPr lang="en-GB" sz="1400" b="1" i="1" dirty="0" err="1"/>
              <a:t>Requisitos</a:t>
            </a:r>
            <a:r>
              <a:rPr lang="en-GB" sz="1400" b="1" i="1" dirty="0"/>
              <a:t>:</a:t>
            </a:r>
          </a:p>
          <a:p>
            <a:pPr marL="328613" indent="-328613">
              <a:lnSpc>
                <a:spcPct val="80000"/>
              </a:lnSpc>
              <a:spcBef>
                <a:spcPts val="35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r>
              <a:rPr lang="pt-BR" sz="1400" dirty="0">
                <a:cs typeface="Arial" panose="020B0604020202020204" pitchFamily="34" charset="0"/>
              </a:rPr>
              <a:t>Conhecimentos básicos de direito tributário; </a:t>
            </a:r>
          </a:p>
          <a:p>
            <a:pPr marL="328613" indent="-328613">
              <a:lnSpc>
                <a:spcPct val="80000"/>
              </a:lnSpc>
              <a:spcBef>
                <a:spcPts val="35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r>
              <a:rPr lang="pt-BR" sz="1400" dirty="0">
                <a:cs typeface="Arial" panose="020B0604020202020204" pitchFamily="34" charset="0"/>
              </a:rPr>
              <a:t>Desejável conhecimentos em inglês para leitura técnica;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Conhecimentos sobre metodologia do direito- normas ABNT para citação, referências bibliográficas e estrutura de trabalhos científicos; noção de fichamento e resenha;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Conhecimento pacote Office;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Muito relevante ter participado de grupo de iniciação científica, ter interesse na área acadêmica.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Cursar Direito (a partir do 3º semestre).</a:t>
            </a:r>
            <a:endParaRPr lang="pt-BR" sz="1400" dirty="0">
              <a:cs typeface="Arial" panose="020B0604020202020204" pitchFamily="34" charset="0"/>
            </a:endParaRPr>
          </a:p>
          <a:p>
            <a:pPr marL="328613" indent="-328613">
              <a:lnSpc>
                <a:spcPct val="80000"/>
              </a:lnSpc>
              <a:spcBef>
                <a:spcPts val="3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r>
              <a:rPr lang="pt-BR" sz="1400" dirty="0">
                <a:cs typeface="Arial" panose="020B0604020202020204" pitchFamily="34" charset="0"/>
              </a:rPr>
              <a:t> </a:t>
            </a:r>
            <a:r>
              <a:rPr lang="en-GB" sz="1400" b="1" i="1" dirty="0" err="1">
                <a:cs typeface="Arial" panose="020B0604020202020204" pitchFamily="34" charset="0"/>
              </a:rPr>
              <a:t>Atividades</a:t>
            </a:r>
            <a:r>
              <a:rPr lang="en-GB" sz="1400" b="1" i="1" dirty="0">
                <a:cs typeface="Arial" panose="020B0604020202020204" pitchFamily="34" charset="0"/>
              </a:rPr>
              <a:t>:</a:t>
            </a:r>
          </a:p>
          <a:p>
            <a:pPr marL="328613" indent="-328613">
              <a:lnSpc>
                <a:spcPct val="80000"/>
              </a:lnSpc>
              <a:spcBef>
                <a:spcPts val="35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r>
              <a:rPr lang="pt-BR" sz="1400" dirty="0">
                <a:cs typeface="Arial" panose="020B0604020202020204" pitchFamily="34" charset="0"/>
              </a:rPr>
              <a:t>Pesquisas em direito tributário, administrativo e administração tributária e direito constitucional;</a:t>
            </a:r>
          </a:p>
          <a:p>
            <a:pPr marL="328613" indent="-328613">
              <a:lnSpc>
                <a:spcPct val="80000"/>
              </a:lnSpc>
              <a:spcBef>
                <a:spcPts val="35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r>
              <a:rPr lang="pt-BR" sz="1400" dirty="0">
                <a:cs typeface="Arial" panose="020B0604020202020204" pitchFamily="34" charset="0"/>
              </a:rPr>
              <a:t>Elaboração de pareceres e artigos;</a:t>
            </a:r>
          </a:p>
          <a:p>
            <a:pPr marL="328613" indent="-328613">
              <a:lnSpc>
                <a:spcPct val="80000"/>
              </a:lnSpc>
              <a:spcBef>
                <a:spcPts val="35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r>
              <a:rPr lang="pt-BR" sz="1400" dirty="0">
                <a:cs typeface="Arial" panose="020B0604020202020204" pitchFamily="34" charset="0"/>
              </a:rPr>
              <a:t>Elaboração de fichamentos e resenhas e notas técnicas;</a:t>
            </a:r>
            <a:endParaRPr lang="en-GB" sz="1400" b="1" i="1" dirty="0">
              <a:cs typeface="Arial" panose="020B0604020202020204" pitchFamily="34" charset="0"/>
            </a:endParaRPr>
          </a:p>
          <a:p>
            <a:pPr marL="328613" indent="-328613">
              <a:lnSpc>
                <a:spcPct val="80000"/>
              </a:lnSpc>
              <a:spcBef>
                <a:spcPts val="3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endParaRPr lang="en-GB" sz="1400" b="1" i="1" dirty="0">
              <a:cs typeface="Arial" panose="020B0604020202020204" pitchFamily="34" charset="0"/>
            </a:endParaRPr>
          </a:p>
          <a:p>
            <a:pPr marL="328613" indent="-328613">
              <a:lnSpc>
                <a:spcPct val="80000"/>
              </a:lnSpc>
              <a:spcBef>
                <a:spcPts val="35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r>
              <a:rPr lang="pt-BR" sz="1400" b="1" dirty="0">
                <a:cs typeface="Arial" panose="020B0604020202020204" pitchFamily="34" charset="0"/>
              </a:rPr>
              <a:t>Bolsa Auxílio:</a:t>
            </a:r>
            <a:r>
              <a:rPr lang="pt-BR" sz="1400" dirty="0">
                <a:cs typeface="Arial" panose="020B0604020202020204" pitchFamily="34" charset="0"/>
              </a:rPr>
              <a:t> R$ 1.400,00, </a:t>
            </a:r>
            <a:r>
              <a:rPr lang="pt-BR" sz="1400" b="1" dirty="0"/>
              <a:t>Vale transporte </a:t>
            </a:r>
            <a:r>
              <a:rPr lang="pt-BR" sz="1400" dirty="0"/>
              <a:t>integra</a:t>
            </a:r>
            <a:r>
              <a:rPr lang="pt-BR" sz="1400" b="1" dirty="0"/>
              <a:t>l;</a:t>
            </a:r>
            <a:r>
              <a:rPr lang="en-GB" sz="1400" b="1" dirty="0"/>
              <a:t> </a:t>
            </a:r>
            <a:r>
              <a:rPr lang="pt-BR" sz="1400" b="1" dirty="0"/>
              <a:t>Vale refeição</a:t>
            </a:r>
            <a:r>
              <a:rPr lang="pt-BR" sz="1400" dirty="0"/>
              <a:t> R$ 709,00 por mês;</a:t>
            </a:r>
            <a:endParaRPr lang="en-GB" sz="1400" dirty="0"/>
          </a:p>
          <a:p>
            <a:pPr marL="328613" indent="-328613">
              <a:lnSpc>
                <a:spcPct val="80000"/>
              </a:lnSpc>
              <a:spcBef>
                <a:spcPts val="350"/>
              </a:spcBef>
              <a:buFont typeface="Arial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r>
              <a:rPr lang="en-GB" sz="1400" b="1" dirty="0" err="1"/>
              <a:t>Carga</a:t>
            </a:r>
            <a:r>
              <a:rPr lang="en-GB" sz="1400" b="1" dirty="0"/>
              <a:t> </a:t>
            </a:r>
            <a:r>
              <a:rPr lang="en-GB" sz="1400" b="1" dirty="0" err="1"/>
              <a:t>horária</a:t>
            </a:r>
            <a:r>
              <a:rPr lang="en-GB" sz="1400" b="1" dirty="0"/>
              <a:t> do </a:t>
            </a:r>
            <a:r>
              <a:rPr lang="en-GB" sz="1400" b="1" dirty="0" err="1"/>
              <a:t>estágio</a:t>
            </a:r>
            <a:r>
              <a:rPr lang="en-GB" sz="1400" dirty="0"/>
              <a:t>: 06 (</a:t>
            </a:r>
            <a:r>
              <a:rPr lang="en-GB" sz="1400" dirty="0" err="1"/>
              <a:t>seis</a:t>
            </a:r>
            <a:r>
              <a:rPr lang="en-GB" sz="1400" dirty="0"/>
              <a:t>) horas </a:t>
            </a:r>
            <a:r>
              <a:rPr lang="en-GB" sz="1400" dirty="0" err="1"/>
              <a:t>diárias</a:t>
            </a:r>
            <a:r>
              <a:rPr lang="en-GB" sz="1400" dirty="0"/>
              <a:t> (</a:t>
            </a:r>
            <a:r>
              <a:rPr lang="en-GB" sz="1400" dirty="0" err="1"/>
              <a:t>segunda</a:t>
            </a:r>
            <a:r>
              <a:rPr lang="en-GB" sz="1400" dirty="0"/>
              <a:t> à </a:t>
            </a:r>
            <a:r>
              <a:rPr lang="en-GB" sz="1400" dirty="0" err="1"/>
              <a:t>sexta-feira</a:t>
            </a:r>
            <a:r>
              <a:rPr lang="en-GB" sz="1400" dirty="0"/>
              <a:t>). </a:t>
            </a:r>
          </a:p>
          <a:p>
            <a:pPr marL="328613" indent="-328613">
              <a:lnSpc>
                <a:spcPct val="80000"/>
              </a:lnSpc>
              <a:spcBef>
                <a:spcPts val="2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endParaRPr lang="en-GB" sz="1400" dirty="0"/>
          </a:p>
          <a:p>
            <a:pPr marL="328613" indent="-328613">
              <a:lnSpc>
                <a:spcPct val="80000"/>
              </a:lnSpc>
              <a:spcBef>
                <a:spcPts val="3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r>
              <a:rPr lang="en-GB" sz="1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GB" sz="1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Os</a:t>
            </a:r>
            <a:r>
              <a:rPr lang="en-GB" sz="1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1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interessados</a:t>
            </a:r>
            <a:r>
              <a:rPr lang="en-GB" sz="1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1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deverão</a:t>
            </a:r>
            <a:r>
              <a:rPr lang="en-GB" sz="1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1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enviar</a:t>
            </a:r>
            <a:r>
              <a:rPr lang="en-GB" sz="1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1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currículo</a:t>
            </a:r>
            <a:r>
              <a:rPr lang="en-GB" sz="1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para o e-mail: vagas@unafisconacional.org.br</a:t>
            </a:r>
          </a:p>
          <a:p>
            <a:pPr marL="328613" indent="-328613">
              <a:lnSpc>
                <a:spcPct val="80000"/>
              </a:lnSpc>
              <a:spcBef>
                <a:spcPts val="3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  <a:tab pos="9410700" algn="l"/>
                <a:tab pos="10134600" algn="l"/>
                <a:tab pos="10858500" algn="l"/>
              </a:tabLst>
              <a:defRPr/>
            </a:pPr>
            <a:endParaRPr lang="en-GB" sz="1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473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4A4A4A"/>
      </a:accent1>
      <a:accent2>
        <a:srgbClr val="333399"/>
      </a:accent2>
      <a:accent3>
        <a:srgbClr val="AAAAAA"/>
      </a:accent3>
      <a:accent4>
        <a:srgbClr val="DADADA"/>
      </a:accent4>
      <a:accent5>
        <a:srgbClr val="B1B1B1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809c0248-c8cf-4a1d-aba1-9ec3e8fb77d9" xsi:nil="true"/>
    <lcf76f155ced4ddcb4097134ff3c332f xmlns="809c0248-c8cf-4a1d-aba1-9ec3e8fb77d9">
      <Terms xmlns="http://schemas.microsoft.com/office/infopath/2007/PartnerControls"/>
    </lcf76f155ced4ddcb4097134ff3c332f>
    <TaxCatchAll xmlns="29fda102-1bfd-49f3-9c9d-1689de28af5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4338969A68E5742AE343785EBCE0E5C" ma:contentTypeVersion="14" ma:contentTypeDescription="Crie um novo documento." ma:contentTypeScope="" ma:versionID="674ce7cb4a1d46c1c4b1fe31bce5730d">
  <xsd:schema xmlns:xsd="http://www.w3.org/2001/XMLSchema" xmlns:xs="http://www.w3.org/2001/XMLSchema" xmlns:p="http://schemas.microsoft.com/office/2006/metadata/properties" xmlns:ns2="809c0248-c8cf-4a1d-aba1-9ec3e8fb77d9" xmlns:ns3="29fda102-1bfd-49f3-9c9d-1689de28af5a" targetNamespace="http://schemas.microsoft.com/office/2006/metadata/properties" ma:root="true" ma:fieldsID="803879f4fa00ce540a9e07228afa255e" ns2:_="" ns3:_="">
    <xsd:import namespace="809c0248-c8cf-4a1d-aba1-9ec3e8fb77d9"/>
    <xsd:import namespace="29fda102-1bfd-49f3-9c9d-1689de28af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_Flow_SignoffStatu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9c0248-c8cf-4a1d-aba1-9ec3e8fb77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0" nillable="true" ma:displayName="Status de liberação" ma:internalName="Status_x0020_de_x0020_libera_x00e7__x00e3_o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Marcações de imagem" ma:readOnly="false" ma:fieldId="{5cf76f15-5ced-4ddc-b409-7134ff3c332f}" ma:taxonomyMulti="true" ma:sspId="c508428b-fc3e-4173-b341-1a551b985f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fda102-1bfd-49f3-9c9d-1689de28af5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0bd67ba-96c8-4084-b3f6-20128e7a90c4}" ma:internalName="TaxCatchAll" ma:showField="CatchAllData" ma:web="29fda102-1bfd-49f3-9c9d-1689de28af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59BB80-5E26-41DC-A16D-B73A8B13C39D}">
  <ds:schemaRefs>
    <ds:schemaRef ds:uri="http://schemas.microsoft.com/office/2006/metadata/properties"/>
    <ds:schemaRef ds:uri="http://schemas.microsoft.com/office/infopath/2007/PartnerControls"/>
    <ds:schemaRef ds:uri="809c0248-c8cf-4a1d-aba1-9ec3e8fb77d9"/>
    <ds:schemaRef ds:uri="29fda102-1bfd-49f3-9c9d-1689de28af5a"/>
  </ds:schemaRefs>
</ds:datastoreItem>
</file>

<file path=customXml/itemProps2.xml><?xml version="1.0" encoding="utf-8"?>
<ds:datastoreItem xmlns:ds="http://schemas.openxmlformats.org/officeDocument/2006/customXml" ds:itemID="{E7C3E3C2-F5E9-4700-9F6D-5FF47DFD4C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9c0248-c8cf-4a1d-aba1-9ec3e8fb77d9"/>
    <ds:schemaRef ds:uri="29fda102-1bfd-49f3-9c9d-1689de28af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88E7B0F-5106-47C2-891D-6E4146FA18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10454</TotalTime>
  <Words>159</Words>
  <Application>Microsoft Office PowerPoint</Application>
  <PresentationFormat>Apresentação na tela (16:9)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Helvetica Neue Light</vt:lpstr>
      <vt:lpstr>Office Theme</vt:lpstr>
      <vt:lpstr>1_Title &amp; Bullets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Gary Steven</dc:creator>
  <cp:lastModifiedBy>Carlos Placzkievicz</cp:lastModifiedBy>
  <cp:revision>1314</cp:revision>
  <cp:lastPrinted>2018-02-26T13:46:39Z</cp:lastPrinted>
  <dcterms:created xsi:type="dcterms:W3CDTF">2014-09-17T03:37:49Z</dcterms:created>
  <dcterms:modified xsi:type="dcterms:W3CDTF">2022-09-19T16:01:14Z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0x010100B4338969A68E5742AE343785EBCE0E5C</vt:lpwstr>
  </property>
  <property fmtid="{D5CDD505-2E9C-101B-9397-08002B2CF9AE}" pid="3" name="Order">
    <vt:r8>305600</vt:r8>
  </property>
  <property fmtid="{D5CDD505-2E9C-101B-9397-08002B2CF9AE}" pid="4" name="MediaServiceImageTags">
    <vt:lpwstr/>
  </property>
</Properties>
</file>