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sldIdLst>
    <p:sldId id="256" r:id="rId5"/>
  </p:sldIdLst>
  <p:sldSz cx="9906000" cy="6858000" type="A4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FF"/>
    <a:srgbClr val="CCECFF"/>
    <a:srgbClr val="0000F8"/>
    <a:srgbClr val="003AF4"/>
    <a:srgbClr val="000094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28A6C3-65F4-42C4-960C-20660F2F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E20E27-D4B6-4950-AC7E-C841D038EC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461FB2-2194-4753-94F9-035B712F8B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8A189-D422-41B2-BCB3-0E6AE08239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548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E9338D-27DC-4BEF-B82C-C792351BF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945158-1F3E-4BB2-9C3D-725A38359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A8995C-39D4-49BC-82ED-D94508CDF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A6A67-4FDB-4C58-B22C-DAFA420CF5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0984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E78770-6392-4D60-B130-EA37BB6022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2E05F9-4E1E-43E9-9BBF-286A2CE2DD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77D5F-BAD8-43D1-9C9F-F6E81D4FA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1015C-35ED-488A-93F4-5DA85B7474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0166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89909-845D-471F-AD7D-3B6968FB7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CF8C1A-BC67-4A5F-BED5-73C538B25E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0DB876-C924-4B77-905D-81313EE0F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44A14-171B-4664-B75B-3D52F6B73F7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401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A395B6-C5DC-450A-A207-EC5288149E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B61AAE-136A-4EB2-BAE3-FD3F7203D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FC1A13-B5B5-451A-90C2-A604B0364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83CF6-F8F4-4E15-B1A0-B87E934C74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527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A3270F-51F8-49C5-938A-A523EC9B2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9F4E1-CA7B-4278-8E72-F06C4F26A1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B2378-B384-48E2-AB93-AEFCA1A7A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CC0EB-09F0-40E9-9FBF-53E1EE2450E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817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881F61-0739-4769-A477-110486BCF2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B3433-7FF4-4C56-93E0-1FCB594EE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CCC7CE-F3C4-4C4D-A122-78ECF4F15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49A02-3E30-4C7B-9D2E-2867B02BF1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707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DFAEE-B08B-4F3E-B866-7209DEEA2B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5B5C358-72E9-4631-9E4E-1C807480F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DD6EE1-C393-4AC8-A14B-B7C8ED649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10369-0FFB-4C70-A662-02B178570CF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644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62F5E2-4A49-42F9-93AE-97D7F09CC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8F31E9-96CE-489D-9533-8D715878C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061021-7B33-43B5-9D95-D10434768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6354-2397-4CDE-A2CF-644BCEC87C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044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EB27C9F-BBC3-48D1-B0F4-F3094CB6A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6ADD3F-CD49-4B64-ABB1-37627DBC3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B5C6F-7A39-415E-9C1B-417CDAA7E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AC9A5-6636-482A-8932-677DFFB721A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519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924E82-481B-427D-9AD1-14F6E5033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F7ECB-5C32-4408-8A60-0C04866D9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07EF43-3670-495D-AE81-1348D1F16A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3BD41-BE76-4885-8FCD-C598939C42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543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B7DA7-575A-4CB4-9868-36774CFE1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51F5F-FC48-4B8A-BDE0-6FEEE1FC8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835F57-8204-4128-9E33-56F3E1CE6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173AD-128F-4C56-84F0-AA3C1A0DA4E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720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734273-09B5-4914-901B-7358F7D3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9C7BBD-2CA5-4EC0-99E1-350E60A0E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2D8F4E-519A-4016-B232-A4B546C3C2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226634-02D7-4367-94FB-405039B1A6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2C66C65-3F99-46F4-A029-9AD3CC0F5D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fld id="{45C483CC-EE73-4610-8B88-CAD100E4AD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F7C57CC-C8CA-4CBE-95F9-08334858A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0512" y="115888"/>
            <a:ext cx="7859588" cy="1143000"/>
          </a:xfrm>
        </p:spPr>
        <p:txBody>
          <a:bodyPr/>
          <a:lstStyle/>
          <a:p>
            <a:pPr algn="l">
              <a:defRPr/>
            </a:pPr>
            <a:r>
              <a:rPr lang="pt-BR" sz="3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ESTÁGIO - Curso de DIREITO</a:t>
            </a:r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68513A52-9DA8-4932-9E93-14BD89C04A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6688" y="1287463"/>
            <a:ext cx="9572625" cy="50942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4343FF"/>
              </a:gs>
              <a:gs pos="50000">
                <a:srgbClr val="CCECFF"/>
              </a:gs>
              <a:gs pos="100000">
                <a:srgbClr val="4343FF"/>
              </a:gs>
            </a:gsLst>
            <a:lin ang="2700000" scaled="1"/>
          </a:gradFill>
          <a:ln w="31750" cmpd="thinThick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>
              <a:buFontTx/>
              <a:buNone/>
              <a:defRPr/>
            </a:pPr>
            <a:r>
              <a:rPr lang="pt-BR" sz="2000" b="1" i="1" dirty="0"/>
              <a:t>Estamos contratando estudantes do </a:t>
            </a:r>
            <a:r>
              <a:rPr lang="pt-BR" sz="2000" b="1" i="1" u="sng" dirty="0"/>
              <a:t>4º ao 6º semestre</a:t>
            </a:r>
            <a:r>
              <a:rPr lang="pt-BR" sz="2000" b="1" i="1" dirty="0"/>
              <a:t> para estágio na área do Direito Societário, Contratual e Consultivo</a:t>
            </a:r>
          </a:p>
          <a:p>
            <a:pPr>
              <a:buFontTx/>
              <a:buNone/>
              <a:defRPr/>
            </a:pPr>
            <a:endParaRPr lang="pt-BR" sz="1800" dirty="0"/>
          </a:p>
          <a:p>
            <a:pPr>
              <a:defRPr/>
            </a:pPr>
            <a:r>
              <a:rPr lang="pt-BR" sz="1800" dirty="0"/>
              <a:t>Estágio de 2ª à 6ª feira - atividades predominantemente internas. </a:t>
            </a:r>
          </a:p>
          <a:p>
            <a:pPr>
              <a:defRPr/>
            </a:pPr>
            <a:r>
              <a:rPr lang="pt-BR" sz="1800" dirty="0"/>
              <a:t>Trabalho híbrido: parte presencial e parte </a:t>
            </a:r>
            <a:r>
              <a:rPr lang="pt-BR" sz="1800" i="1" dirty="0"/>
              <a:t>home office</a:t>
            </a:r>
            <a:r>
              <a:rPr lang="pt-BR" sz="1800" dirty="0"/>
              <a:t>.</a:t>
            </a:r>
          </a:p>
          <a:p>
            <a:pPr>
              <a:defRPr/>
            </a:pPr>
            <a:r>
              <a:rPr lang="pt-BR" sz="1800" dirty="0">
                <a:solidFill>
                  <a:srgbClr val="1C1E21"/>
                </a:solidFill>
                <a:effectLst/>
                <a:ea typeface="Calibri" panose="020F0502020204030204" pitchFamily="34" charset="0"/>
              </a:rPr>
              <a:t>Não é necessário ter experiência prévia.</a:t>
            </a:r>
          </a:p>
          <a:p>
            <a:pPr>
              <a:defRPr/>
            </a:pPr>
            <a:r>
              <a:rPr lang="pt-BR" sz="1800" dirty="0">
                <a:solidFill>
                  <a:srgbClr val="1C1E21"/>
                </a:solidFill>
              </a:rPr>
              <a:t>Principais atribuições: </a:t>
            </a:r>
            <a:r>
              <a:rPr lang="pt-BR" sz="1800" dirty="0">
                <a:effectLst/>
                <a:ea typeface="Calibri" panose="020F0502020204030204" pitchFamily="34" charset="0"/>
              </a:rPr>
              <a:t>Pesquisas de legislação, doutrina e jurisprudência, organização e realização de auditoria, análise de documentos, elaboração de relatórios de auditoria, elaboração primeiras minutas de atos societários e contratos.   </a:t>
            </a:r>
            <a:endParaRPr lang="pt-BR" sz="1800" dirty="0"/>
          </a:p>
          <a:p>
            <a:pPr>
              <a:defRPr/>
            </a:pPr>
            <a:r>
              <a:rPr lang="pt-BR" sz="1800" dirty="0"/>
              <a:t>Bolsa para o 3º e 4º semestre:  R$ 1.540,00 e para 5º e 6º semestre: R$ 1.715,00. </a:t>
            </a:r>
          </a:p>
          <a:p>
            <a:pPr>
              <a:defRPr/>
            </a:pPr>
            <a:r>
              <a:rPr lang="pt-BR" sz="1800" dirty="0"/>
              <a:t>Auxílio transporte R$ 190,00/mês  e Vale refeição no valor R$ 29,00 por dia útil.</a:t>
            </a:r>
          </a:p>
          <a:p>
            <a:pPr>
              <a:defRPr/>
            </a:pPr>
            <a:r>
              <a:rPr lang="pt-BR" sz="1800" dirty="0"/>
              <a:t>Seguro de vida e  Férias remuneradas.</a:t>
            </a:r>
          </a:p>
          <a:p>
            <a:pPr algn="ctr">
              <a:buFontTx/>
              <a:buNone/>
              <a:defRPr/>
            </a:pPr>
            <a:r>
              <a:rPr lang="pt-BR" sz="1800" b="1" i="1" dirty="0"/>
              <a:t>Os interessados devem encaminhar o currículo através </a:t>
            </a:r>
          </a:p>
          <a:p>
            <a:pPr algn="ctr">
              <a:buFontTx/>
              <a:buNone/>
              <a:defRPr/>
            </a:pPr>
            <a:r>
              <a:rPr lang="pt-BR" sz="1800" b="1" i="1" dirty="0"/>
              <a:t>do e-mail: </a:t>
            </a:r>
            <a:r>
              <a:rPr lang="pt-BR" sz="1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csp@yarshell.com.br, com o assunto: Estagiário consultivo </a:t>
            </a:r>
          </a:p>
          <a:p>
            <a:pPr algn="ctr">
              <a:buFontTx/>
              <a:buNone/>
              <a:defRPr/>
            </a:pPr>
            <a:endParaRPr lang="pt-BR" sz="1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endParaRPr lang="pt-BR" sz="2000" b="1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BE884D8-4BF6-4C4C-945F-522A0633403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12" b="30630"/>
          <a:stretch/>
        </p:blipFill>
        <p:spPr bwMode="auto">
          <a:xfrm>
            <a:off x="7401272" y="260648"/>
            <a:ext cx="1810916" cy="8808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60F0B6C4FB04C4BBBF2A8172499F3F5" ma:contentTypeVersion="14" ma:contentTypeDescription="Crie um novo documento." ma:contentTypeScope="" ma:versionID="2171ba5a25041f4453c051a30564aa8a">
  <xsd:schema xmlns:xsd="http://www.w3.org/2001/XMLSchema" xmlns:xs="http://www.w3.org/2001/XMLSchema" xmlns:p="http://schemas.microsoft.com/office/2006/metadata/properties" xmlns:ns3="a9c5fe86-7a0a-44a0-8155-06ecf0cb86bc" xmlns:ns4="c9dcc37b-39e5-4f57-ba3a-c992b44a9c16" targetNamespace="http://schemas.microsoft.com/office/2006/metadata/properties" ma:root="true" ma:fieldsID="890154102545b5ca09ec96e23c456a18" ns3:_="" ns4:_="">
    <xsd:import namespace="a9c5fe86-7a0a-44a0-8155-06ecf0cb86bc"/>
    <xsd:import namespace="c9dcc37b-39e5-4f57-ba3a-c992b44a9c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c5fe86-7a0a-44a0-8155-06ecf0cb86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cc37b-39e5-4f57-ba3a-c992b44a9c1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5ADA1E-38B5-4560-80B8-1CE0C66FF142}">
  <ds:schemaRefs>
    <ds:schemaRef ds:uri="http://purl.org/dc/elements/1.1/"/>
    <ds:schemaRef ds:uri="a9c5fe86-7a0a-44a0-8155-06ecf0cb86bc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9dcc37b-39e5-4f57-ba3a-c992b44a9c16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BAC5735-3E36-4377-B823-C8A62C76B5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2C0DDD-BAB6-4D52-8E1F-A1200C6CA2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c5fe86-7a0a-44a0-8155-06ecf0cb86bc"/>
    <ds:schemaRef ds:uri="c9dcc37b-39e5-4f57-ba3a-c992b44a9c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160</Words>
  <Application>Microsoft Office PowerPoint</Application>
  <PresentationFormat>Papel 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Times New Roman</vt:lpstr>
      <vt:lpstr>Design padrão</vt:lpstr>
      <vt:lpstr>ESTÁGIO - Curso de DIREITO</vt:lpstr>
    </vt:vector>
  </TitlesOfParts>
  <Company>ymc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ESTÁGIO</dc:title>
  <dc:creator>Meire</dc:creator>
  <cp:lastModifiedBy>Maria Cristina Seminati Pacheco | Yarshell Advogados</cp:lastModifiedBy>
  <cp:revision>38</cp:revision>
  <dcterms:created xsi:type="dcterms:W3CDTF">2004-03-29T18:21:49Z</dcterms:created>
  <dcterms:modified xsi:type="dcterms:W3CDTF">2022-04-04T21:13:53Z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0x010100560F0B6C4FB04C4BBBF2A8172499F3F5</vt:lpwstr>
  </property>
</Properties>
</file>